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7"/>
  </p:notesMasterIdLst>
  <p:handoutMasterIdLst>
    <p:handoutMasterId r:id="rId8"/>
  </p:handoutMasterIdLst>
  <p:sldIdLst>
    <p:sldId id="256" r:id="rId2"/>
    <p:sldId id="259" r:id="rId3"/>
    <p:sldId id="260" r:id="rId4"/>
    <p:sldId id="266" r:id="rId5"/>
    <p:sldId id="262"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w Cen MT" pitchFamily="34" charset="0"/>
        <a:ea typeface="+mn-ea"/>
        <a:cs typeface="+mn-cs"/>
      </a:defRPr>
    </a:lvl1pPr>
    <a:lvl2pPr marL="457200" algn="l" rtl="0" fontAlgn="base">
      <a:spcBef>
        <a:spcPct val="0"/>
      </a:spcBef>
      <a:spcAft>
        <a:spcPct val="0"/>
      </a:spcAft>
      <a:defRPr kern="1200">
        <a:solidFill>
          <a:schemeClr val="tx1"/>
        </a:solidFill>
        <a:latin typeface="Tw Cen MT" pitchFamily="34" charset="0"/>
        <a:ea typeface="+mn-ea"/>
        <a:cs typeface="+mn-cs"/>
      </a:defRPr>
    </a:lvl2pPr>
    <a:lvl3pPr marL="914400" algn="l" rtl="0" fontAlgn="base">
      <a:spcBef>
        <a:spcPct val="0"/>
      </a:spcBef>
      <a:spcAft>
        <a:spcPct val="0"/>
      </a:spcAft>
      <a:defRPr kern="1200">
        <a:solidFill>
          <a:schemeClr val="tx1"/>
        </a:solidFill>
        <a:latin typeface="Tw Cen MT" pitchFamily="34" charset="0"/>
        <a:ea typeface="+mn-ea"/>
        <a:cs typeface="+mn-cs"/>
      </a:defRPr>
    </a:lvl3pPr>
    <a:lvl4pPr marL="1371600" algn="l" rtl="0" fontAlgn="base">
      <a:spcBef>
        <a:spcPct val="0"/>
      </a:spcBef>
      <a:spcAft>
        <a:spcPct val="0"/>
      </a:spcAft>
      <a:defRPr kern="1200">
        <a:solidFill>
          <a:schemeClr val="tx1"/>
        </a:solidFill>
        <a:latin typeface="Tw Cen MT" pitchFamily="34" charset="0"/>
        <a:ea typeface="+mn-ea"/>
        <a:cs typeface="+mn-cs"/>
      </a:defRPr>
    </a:lvl4pPr>
    <a:lvl5pPr marL="1828800" algn="l" rtl="0" fontAlgn="base">
      <a:spcBef>
        <a:spcPct val="0"/>
      </a:spcBef>
      <a:spcAft>
        <a:spcPct val="0"/>
      </a:spcAft>
      <a:defRPr kern="1200">
        <a:solidFill>
          <a:schemeClr val="tx1"/>
        </a:solidFill>
        <a:latin typeface="Tw Cen MT" pitchFamily="34" charset="0"/>
        <a:ea typeface="+mn-ea"/>
        <a:cs typeface="+mn-cs"/>
      </a:defRPr>
    </a:lvl5pPr>
    <a:lvl6pPr marL="2286000" algn="l" defTabSz="914400" rtl="0" eaLnBrk="1" latinLnBrk="0" hangingPunct="1">
      <a:defRPr kern="1200">
        <a:solidFill>
          <a:schemeClr val="tx1"/>
        </a:solidFill>
        <a:latin typeface="Tw Cen MT" pitchFamily="34" charset="0"/>
        <a:ea typeface="+mn-ea"/>
        <a:cs typeface="+mn-cs"/>
      </a:defRPr>
    </a:lvl6pPr>
    <a:lvl7pPr marL="2743200" algn="l" defTabSz="914400" rtl="0" eaLnBrk="1" latinLnBrk="0" hangingPunct="1">
      <a:defRPr kern="1200">
        <a:solidFill>
          <a:schemeClr val="tx1"/>
        </a:solidFill>
        <a:latin typeface="Tw Cen MT" pitchFamily="34" charset="0"/>
        <a:ea typeface="+mn-ea"/>
        <a:cs typeface="+mn-cs"/>
      </a:defRPr>
    </a:lvl7pPr>
    <a:lvl8pPr marL="3200400" algn="l" defTabSz="914400" rtl="0" eaLnBrk="1" latinLnBrk="0" hangingPunct="1">
      <a:defRPr kern="1200">
        <a:solidFill>
          <a:schemeClr val="tx1"/>
        </a:solidFill>
        <a:latin typeface="Tw Cen MT" pitchFamily="34" charset="0"/>
        <a:ea typeface="+mn-ea"/>
        <a:cs typeface="+mn-cs"/>
      </a:defRPr>
    </a:lvl8pPr>
    <a:lvl9pPr marL="3657600" algn="l" defTabSz="914400" rtl="0" eaLnBrk="1" latinLnBrk="0" hangingPunct="1">
      <a:defRPr kern="1200">
        <a:solidFill>
          <a:schemeClr val="tx1"/>
        </a:solidFill>
        <a:latin typeface="Tw Cen M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9139"/>
    <a:srgbClr val="85C35C"/>
    <a:srgbClr val="336699"/>
    <a:srgbClr val="60AFDD"/>
    <a:srgbClr val="080808"/>
    <a:srgbClr val="546856"/>
    <a:srgbClr val="78BCF2"/>
    <a:srgbClr val="C1A875"/>
    <a:srgbClr val="255397"/>
    <a:srgbClr val="D88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9C921C-9E7E-4BC4-9B20-81E2B74EB12E}" v="4" dt="2020-01-09T22:41:38.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42" autoAdjust="0"/>
  </p:normalViewPr>
  <p:slideViewPr>
    <p:cSldViewPr>
      <p:cViewPr varScale="1">
        <p:scale>
          <a:sx n="76" d="100"/>
          <a:sy n="76" d="100"/>
        </p:scale>
        <p:origin x="1824" y="78"/>
      </p:cViewPr>
      <p:guideLst>
        <p:guide orient="horz" pos="2160"/>
        <p:guide pos="2880"/>
      </p:guideLst>
    </p:cSldViewPr>
  </p:slideViewPr>
  <p:notesTextViewPr>
    <p:cViewPr>
      <p:scale>
        <a:sx n="125" d="100"/>
        <a:sy n="125" d="100"/>
      </p:scale>
      <p:origin x="0" y="0"/>
    </p:cViewPr>
  </p:notesTextViewPr>
  <p:sorterViewPr>
    <p:cViewPr>
      <p:scale>
        <a:sx n="125" d="100"/>
        <a:sy n="125" d="100"/>
      </p:scale>
      <p:origin x="0" y="7458"/>
    </p:cViewPr>
  </p:sorterViewPr>
  <p:notesViewPr>
    <p:cSldViewPr>
      <p:cViewPr varScale="1">
        <p:scale>
          <a:sx n="83" d="100"/>
          <a:sy n="83" d="100"/>
        </p:scale>
        <p:origin x="-190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t, Christina M." userId="f0ec64dc-9a37-4e81-8588-f7d6dc015f6d" providerId="ADAL" clId="{FDEF6E2A-611B-4D96-9963-ECEA64EE10A1}"/>
    <pc:docChg chg="undo custSel addSld delSld modSld">
      <pc:chgData name="Holt, Christina M." userId="f0ec64dc-9a37-4e81-8588-f7d6dc015f6d" providerId="ADAL" clId="{FDEF6E2A-611B-4D96-9963-ECEA64EE10A1}" dt="2020-01-09T22:59:37.237" v="113" actId="5793"/>
      <pc:docMkLst>
        <pc:docMk/>
      </pc:docMkLst>
      <pc:sldChg chg="delSp modSp">
        <pc:chgData name="Holt, Christina M." userId="f0ec64dc-9a37-4e81-8588-f7d6dc015f6d" providerId="ADAL" clId="{FDEF6E2A-611B-4D96-9963-ECEA64EE10A1}" dt="2020-01-09T22:59:37.237" v="113" actId="5793"/>
        <pc:sldMkLst>
          <pc:docMk/>
          <pc:sldMk cId="0" sldId="256"/>
        </pc:sldMkLst>
        <pc:spChg chg="mod">
          <ac:chgData name="Holt, Christina M." userId="f0ec64dc-9a37-4e81-8588-f7d6dc015f6d" providerId="ADAL" clId="{FDEF6E2A-611B-4D96-9963-ECEA64EE10A1}" dt="2020-01-09T22:59:37.237" v="113" actId="5793"/>
          <ac:spMkLst>
            <pc:docMk/>
            <pc:sldMk cId="0" sldId="256"/>
            <ac:spMk id="2" creationId="{00000000-0000-0000-0000-000000000000}"/>
          </ac:spMkLst>
        </pc:spChg>
        <pc:spChg chg="mod">
          <ac:chgData name="Holt, Christina M." userId="f0ec64dc-9a37-4e81-8588-f7d6dc015f6d" providerId="ADAL" clId="{FDEF6E2A-611B-4D96-9963-ECEA64EE10A1}" dt="2020-01-09T22:19:24.648" v="25" actId="20577"/>
          <ac:spMkLst>
            <pc:docMk/>
            <pc:sldMk cId="0" sldId="256"/>
            <ac:spMk id="3" creationId="{00000000-0000-0000-0000-000000000000}"/>
          </ac:spMkLst>
        </pc:spChg>
        <pc:picChg chg="del">
          <ac:chgData name="Holt, Christina M." userId="f0ec64dc-9a37-4e81-8588-f7d6dc015f6d" providerId="ADAL" clId="{FDEF6E2A-611B-4D96-9963-ECEA64EE10A1}" dt="2020-01-09T22:42:11.446" v="110" actId="478"/>
          <ac:picMkLst>
            <pc:docMk/>
            <pc:sldMk cId="0" sldId="256"/>
            <ac:picMk id="5" creationId="{00000000-0000-0000-0000-000000000000}"/>
          </ac:picMkLst>
        </pc:picChg>
      </pc:sldChg>
      <pc:sldChg chg="del">
        <pc:chgData name="Holt, Christina M." userId="f0ec64dc-9a37-4e81-8588-f7d6dc015f6d" providerId="ADAL" clId="{FDEF6E2A-611B-4D96-9963-ECEA64EE10A1}" dt="2020-01-09T22:20:00.712" v="56" actId="47"/>
        <pc:sldMkLst>
          <pc:docMk/>
          <pc:sldMk cId="3133775278" sldId="257"/>
        </pc:sldMkLst>
      </pc:sldChg>
      <pc:sldChg chg="addSp delSp modSp">
        <pc:chgData name="Holt, Christina M." userId="f0ec64dc-9a37-4e81-8588-f7d6dc015f6d" providerId="ADAL" clId="{FDEF6E2A-611B-4D96-9963-ECEA64EE10A1}" dt="2020-01-09T22:21:09.870" v="100" actId="1076"/>
        <pc:sldMkLst>
          <pc:docMk/>
          <pc:sldMk cId="2168249030" sldId="260"/>
        </pc:sldMkLst>
        <pc:spChg chg="del mod">
          <ac:chgData name="Holt, Christina M." userId="f0ec64dc-9a37-4e81-8588-f7d6dc015f6d" providerId="ADAL" clId="{FDEF6E2A-611B-4D96-9963-ECEA64EE10A1}" dt="2020-01-09T22:20:48.318" v="93" actId="478"/>
          <ac:spMkLst>
            <pc:docMk/>
            <pc:sldMk cId="2168249030" sldId="260"/>
            <ac:spMk id="2" creationId="{00000000-0000-0000-0000-000000000000}"/>
          </ac:spMkLst>
        </pc:spChg>
        <pc:spChg chg="del">
          <ac:chgData name="Holt, Christina M." userId="f0ec64dc-9a37-4e81-8588-f7d6dc015f6d" providerId="ADAL" clId="{FDEF6E2A-611B-4D96-9963-ECEA64EE10A1}" dt="2020-01-09T22:20:19.672" v="86" actId="478"/>
          <ac:spMkLst>
            <pc:docMk/>
            <pc:sldMk cId="2168249030" sldId="260"/>
            <ac:spMk id="3" creationId="{00000000-0000-0000-0000-000000000000}"/>
          </ac:spMkLst>
        </pc:spChg>
        <pc:spChg chg="add mod">
          <ac:chgData name="Holt, Christina M." userId="f0ec64dc-9a37-4e81-8588-f7d6dc015f6d" providerId="ADAL" clId="{FDEF6E2A-611B-4D96-9963-ECEA64EE10A1}" dt="2020-01-09T22:20:19.672" v="86" actId="478"/>
          <ac:spMkLst>
            <pc:docMk/>
            <pc:sldMk cId="2168249030" sldId="260"/>
            <ac:spMk id="5" creationId="{5F7C7054-26B2-42AB-BB62-F4EBCA3320EC}"/>
          </ac:spMkLst>
        </pc:spChg>
        <pc:spChg chg="add del mod">
          <ac:chgData name="Holt, Christina M." userId="f0ec64dc-9a37-4e81-8588-f7d6dc015f6d" providerId="ADAL" clId="{FDEF6E2A-611B-4D96-9963-ECEA64EE10A1}" dt="2020-01-09T22:21:02.604" v="98" actId="478"/>
          <ac:spMkLst>
            <pc:docMk/>
            <pc:sldMk cId="2168249030" sldId="260"/>
            <ac:spMk id="8" creationId="{58C8BBFE-81FF-4362-BEFD-17EEA8DF020C}"/>
          </ac:spMkLst>
        </pc:spChg>
        <pc:picChg chg="add del mod">
          <ac:chgData name="Holt, Christina M." userId="f0ec64dc-9a37-4e81-8588-f7d6dc015f6d" providerId="ADAL" clId="{FDEF6E2A-611B-4D96-9963-ECEA64EE10A1}" dt="2020-01-09T22:21:09.870" v="100" actId="1076"/>
          <ac:picMkLst>
            <pc:docMk/>
            <pc:sldMk cId="2168249030" sldId="260"/>
            <ac:picMk id="6" creationId="{6C8EB9A1-4062-46DE-86BE-09D877827A6C}"/>
          </ac:picMkLst>
        </pc:picChg>
      </pc:sldChg>
      <pc:sldChg chg="del">
        <pc:chgData name="Holt, Christina M." userId="f0ec64dc-9a37-4e81-8588-f7d6dc015f6d" providerId="ADAL" clId="{FDEF6E2A-611B-4D96-9963-ECEA64EE10A1}" dt="2020-01-09T22:20:03.377" v="57" actId="47"/>
        <pc:sldMkLst>
          <pc:docMk/>
          <pc:sldMk cId="2554044508" sldId="261"/>
        </pc:sldMkLst>
      </pc:sldChg>
      <pc:sldChg chg="addSp delSp">
        <pc:chgData name="Holt, Christina M." userId="f0ec64dc-9a37-4e81-8588-f7d6dc015f6d" providerId="ADAL" clId="{FDEF6E2A-611B-4D96-9963-ECEA64EE10A1}" dt="2020-01-09T22:41:45.926" v="106" actId="478"/>
        <pc:sldMkLst>
          <pc:docMk/>
          <pc:sldMk cId="3148426261" sldId="262"/>
        </pc:sldMkLst>
        <pc:picChg chg="add">
          <ac:chgData name="Holt, Christina M." userId="f0ec64dc-9a37-4e81-8588-f7d6dc015f6d" providerId="ADAL" clId="{FDEF6E2A-611B-4D96-9963-ECEA64EE10A1}" dt="2020-01-09T22:41:38.247" v="104"/>
          <ac:picMkLst>
            <pc:docMk/>
            <pc:sldMk cId="3148426261" sldId="262"/>
            <ac:picMk id="4" creationId="{60208275-64AF-4F9A-8F93-26916055AD97}"/>
          </ac:picMkLst>
        </pc:picChg>
        <pc:picChg chg="del">
          <ac:chgData name="Holt, Christina M." userId="f0ec64dc-9a37-4e81-8588-f7d6dc015f6d" providerId="ADAL" clId="{FDEF6E2A-611B-4D96-9963-ECEA64EE10A1}" dt="2020-01-09T22:41:42.844" v="105" actId="478"/>
          <ac:picMkLst>
            <pc:docMk/>
            <pc:sldMk cId="3148426261" sldId="262"/>
            <ac:picMk id="5" creationId="{4B0BE38C-DCAB-4D03-9CA1-BFC8CC085413}"/>
          </ac:picMkLst>
        </pc:picChg>
        <pc:picChg chg="del">
          <ac:chgData name="Holt, Christina M." userId="f0ec64dc-9a37-4e81-8588-f7d6dc015f6d" providerId="ADAL" clId="{FDEF6E2A-611B-4D96-9963-ECEA64EE10A1}" dt="2020-01-09T22:41:45.926" v="106" actId="478"/>
          <ac:picMkLst>
            <pc:docMk/>
            <pc:sldMk cId="3148426261" sldId="262"/>
            <ac:picMk id="9" creationId="{E2B6D7FA-BFD3-45A9-AE92-D9434FE59C10}"/>
          </ac:picMkLst>
        </pc:picChg>
      </pc:sldChg>
      <pc:sldChg chg="del">
        <pc:chgData name="Holt, Christina M." userId="f0ec64dc-9a37-4e81-8588-f7d6dc015f6d" providerId="ADAL" clId="{FDEF6E2A-611B-4D96-9963-ECEA64EE10A1}" dt="2020-01-09T22:42:03.353" v="108" actId="47"/>
        <pc:sldMkLst>
          <pc:docMk/>
          <pc:sldMk cId="533338865" sldId="263"/>
        </pc:sldMkLst>
      </pc:sldChg>
      <pc:sldChg chg="del">
        <pc:chgData name="Holt, Christina M." userId="f0ec64dc-9a37-4e81-8588-f7d6dc015f6d" providerId="ADAL" clId="{FDEF6E2A-611B-4D96-9963-ECEA64EE10A1}" dt="2020-01-09T22:42:03.943" v="109" actId="47"/>
        <pc:sldMkLst>
          <pc:docMk/>
          <pc:sldMk cId="1222050972" sldId="264"/>
        </pc:sldMkLst>
      </pc:sldChg>
      <pc:sldChg chg="del">
        <pc:chgData name="Holt, Christina M." userId="f0ec64dc-9a37-4e81-8588-f7d6dc015f6d" providerId="ADAL" clId="{FDEF6E2A-611B-4D96-9963-ECEA64EE10A1}" dt="2020-01-09T22:42:02.355" v="107" actId="47"/>
        <pc:sldMkLst>
          <pc:docMk/>
          <pc:sldMk cId="2985270524" sldId="265"/>
        </pc:sldMkLst>
      </pc:sldChg>
      <pc:sldChg chg="addSp modSp add">
        <pc:chgData name="Holt, Christina M." userId="f0ec64dc-9a37-4e81-8588-f7d6dc015f6d" providerId="ADAL" clId="{FDEF6E2A-611B-4D96-9963-ECEA64EE10A1}" dt="2020-01-09T22:37:56.306" v="103"/>
        <pc:sldMkLst>
          <pc:docMk/>
          <pc:sldMk cId="672025024" sldId="266"/>
        </pc:sldMkLst>
        <pc:spChg chg="mod">
          <ac:chgData name="Holt, Christina M." userId="f0ec64dc-9a37-4e81-8588-f7d6dc015f6d" providerId="ADAL" clId="{FDEF6E2A-611B-4D96-9963-ECEA64EE10A1}" dt="2020-01-09T22:37:55.624" v="102" actId="27636"/>
          <ac:spMkLst>
            <pc:docMk/>
            <pc:sldMk cId="672025024" sldId="266"/>
            <ac:spMk id="4" creationId="{62FB3412-9DC6-4812-99D4-0B48AC1C612A}"/>
          </ac:spMkLst>
        </pc:spChg>
        <pc:picChg chg="add">
          <ac:chgData name="Holt, Christina M." userId="f0ec64dc-9a37-4e81-8588-f7d6dc015f6d" providerId="ADAL" clId="{FDEF6E2A-611B-4D96-9963-ECEA64EE10A1}" dt="2020-01-09T22:37:56.306" v="103"/>
          <ac:picMkLst>
            <pc:docMk/>
            <pc:sldMk cId="672025024" sldId="266"/>
            <ac:picMk id="5" creationId="{A0CAD0DE-57F5-4D73-89FD-FB956C59C10D}"/>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7B04C7-9608-474C-B03A-4FF7228B09E3}" type="doc">
      <dgm:prSet loTypeId="urn:microsoft.com/office/officeart/2005/8/layout/cycle8" loCatId="cycle" qsTypeId="urn:microsoft.com/office/officeart/2005/8/quickstyle/simple1" qsCatId="simple" csTypeId="urn:microsoft.com/office/officeart/2005/8/colors/colorful1" csCatId="colorful" phldr="1"/>
      <dgm:spPr/>
    </dgm:pt>
    <dgm:pt modelId="{2E9B6FEE-E118-4B2F-972C-1362F657E7D3}">
      <dgm:prSet phldrT="[Text]" custT="1"/>
      <dgm:spPr/>
      <dgm:t>
        <a:bodyPr/>
        <a:lstStyle/>
        <a:p>
          <a:r>
            <a:rPr lang="en-US" sz="2000" dirty="0"/>
            <a:t>Poverty and jobs</a:t>
          </a:r>
        </a:p>
        <a:p>
          <a:endParaRPr lang="en-US" sz="2000" dirty="0"/>
        </a:p>
      </dgm:t>
    </dgm:pt>
    <dgm:pt modelId="{B8CACAE9-5BC7-44C8-BE0E-D46FE01F246B}" type="parTrans" cxnId="{12C28D0B-DF15-4A96-BB13-2AA1402CFBFB}">
      <dgm:prSet/>
      <dgm:spPr/>
      <dgm:t>
        <a:bodyPr/>
        <a:lstStyle/>
        <a:p>
          <a:endParaRPr lang="en-US"/>
        </a:p>
      </dgm:t>
    </dgm:pt>
    <dgm:pt modelId="{C07F3502-FF22-4834-B226-286A88559BC4}" type="sibTrans" cxnId="{12C28D0B-DF15-4A96-BB13-2AA1402CFBFB}">
      <dgm:prSet/>
      <dgm:spPr/>
      <dgm:t>
        <a:bodyPr/>
        <a:lstStyle/>
        <a:p>
          <a:endParaRPr lang="en-US"/>
        </a:p>
      </dgm:t>
    </dgm:pt>
    <dgm:pt modelId="{D733F41B-8D19-4A59-B661-58D2A3D397BB}">
      <dgm:prSet phldrT="[Text]" custT="1"/>
      <dgm:spPr/>
      <dgm:t>
        <a:bodyPr/>
        <a:lstStyle/>
        <a:p>
          <a:endParaRPr lang="en-US" sz="2000" dirty="0"/>
        </a:p>
        <a:p>
          <a:r>
            <a:rPr lang="en-US" sz="2000" dirty="0"/>
            <a:t>Behavioral health</a:t>
          </a:r>
        </a:p>
      </dgm:t>
    </dgm:pt>
    <dgm:pt modelId="{F6C974D4-A542-4869-A960-986D87D5B200}" type="parTrans" cxnId="{86D6FE94-CF27-4F9B-8B64-EEBED6A6EA8E}">
      <dgm:prSet/>
      <dgm:spPr/>
      <dgm:t>
        <a:bodyPr/>
        <a:lstStyle/>
        <a:p>
          <a:endParaRPr lang="en-US"/>
        </a:p>
      </dgm:t>
    </dgm:pt>
    <dgm:pt modelId="{C6696E9E-945B-48F9-838E-4265D2F15E04}" type="sibTrans" cxnId="{86D6FE94-CF27-4F9B-8B64-EEBED6A6EA8E}">
      <dgm:prSet/>
      <dgm:spPr/>
      <dgm:t>
        <a:bodyPr/>
        <a:lstStyle/>
        <a:p>
          <a:endParaRPr lang="en-US"/>
        </a:p>
      </dgm:t>
    </dgm:pt>
    <dgm:pt modelId="{D0B98A77-28FE-47CD-AA52-5642F098CF9F}">
      <dgm:prSet phldrT="[Text]" custT="1"/>
      <dgm:spPr/>
      <dgm:t>
        <a:bodyPr/>
        <a:lstStyle/>
        <a:p>
          <a:r>
            <a:rPr lang="en-US" sz="2000" dirty="0"/>
            <a:t>Safe and affordable housing</a:t>
          </a:r>
        </a:p>
        <a:p>
          <a:endParaRPr lang="en-US" sz="2000" dirty="0"/>
        </a:p>
      </dgm:t>
    </dgm:pt>
    <dgm:pt modelId="{758BA060-712B-4531-A35C-AA2BF05B6231}" type="parTrans" cxnId="{5812F15D-91AB-4175-A42F-029D6B00A1AA}">
      <dgm:prSet/>
      <dgm:spPr/>
      <dgm:t>
        <a:bodyPr/>
        <a:lstStyle/>
        <a:p>
          <a:endParaRPr lang="en-US"/>
        </a:p>
      </dgm:t>
    </dgm:pt>
    <dgm:pt modelId="{7C28AB43-4325-4B93-97C9-3A52F897D42E}" type="sibTrans" cxnId="{5812F15D-91AB-4175-A42F-029D6B00A1AA}">
      <dgm:prSet/>
      <dgm:spPr/>
      <dgm:t>
        <a:bodyPr/>
        <a:lstStyle/>
        <a:p>
          <a:endParaRPr lang="en-US"/>
        </a:p>
      </dgm:t>
    </dgm:pt>
    <dgm:pt modelId="{9CF3467D-E5E2-4D32-B0AC-40269DB88479}">
      <dgm:prSet custT="1"/>
      <dgm:spPr/>
      <dgm:t>
        <a:bodyPr/>
        <a:lstStyle/>
        <a:p>
          <a:endParaRPr lang="en-US" sz="2000" dirty="0"/>
        </a:p>
        <a:p>
          <a:endParaRPr lang="en-US" sz="2000" dirty="0"/>
        </a:p>
        <a:p>
          <a:r>
            <a:rPr lang="en-US" sz="2000" dirty="0"/>
            <a:t>Access to healthy food and physical activity</a:t>
          </a:r>
        </a:p>
      </dgm:t>
    </dgm:pt>
    <dgm:pt modelId="{107A56FA-D93F-4FCC-99F3-AFF4C4816693}" type="parTrans" cxnId="{7D35AAB6-0C64-47F1-89AF-2C0E01E1CB9A}">
      <dgm:prSet/>
      <dgm:spPr/>
      <dgm:t>
        <a:bodyPr/>
        <a:lstStyle/>
        <a:p>
          <a:endParaRPr lang="en-US"/>
        </a:p>
      </dgm:t>
    </dgm:pt>
    <dgm:pt modelId="{572A116A-8E30-4556-BBAA-C90F0191464D}" type="sibTrans" cxnId="{7D35AAB6-0C64-47F1-89AF-2C0E01E1CB9A}">
      <dgm:prSet/>
      <dgm:spPr/>
      <dgm:t>
        <a:bodyPr/>
        <a:lstStyle/>
        <a:p>
          <a:endParaRPr lang="en-US"/>
        </a:p>
      </dgm:t>
    </dgm:pt>
    <dgm:pt modelId="{32E078F0-18E4-4719-9B85-B6DC6BB13403}" type="pres">
      <dgm:prSet presAssocID="{057B04C7-9608-474C-B03A-4FF7228B09E3}" presName="compositeShape" presStyleCnt="0">
        <dgm:presLayoutVars>
          <dgm:chMax val="7"/>
          <dgm:dir/>
          <dgm:resizeHandles val="exact"/>
        </dgm:presLayoutVars>
      </dgm:prSet>
      <dgm:spPr/>
    </dgm:pt>
    <dgm:pt modelId="{6ECA740B-2EF1-49B6-8754-FA60C64498CA}" type="pres">
      <dgm:prSet presAssocID="{057B04C7-9608-474C-B03A-4FF7228B09E3}" presName="wedge1" presStyleLbl="node1" presStyleIdx="0" presStyleCnt="4"/>
      <dgm:spPr/>
    </dgm:pt>
    <dgm:pt modelId="{A67D1383-537A-4D61-BAD7-2201ADC76BA7}" type="pres">
      <dgm:prSet presAssocID="{057B04C7-9608-474C-B03A-4FF7228B09E3}" presName="dummy1a" presStyleCnt="0"/>
      <dgm:spPr/>
    </dgm:pt>
    <dgm:pt modelId="{0648A398-8289-4F7E-933C-B21A73FC0A2E}" type="pres">
      <dgm:prSet presAssocID="{057B04C7-9608-474C-B03A-4FF7228B09E3}" presName="dummy1b" presStyleCnt="0"/>
      <dgm:spPr/>
    </dgm:pt>
    <dgm:pt modelId="{998A0013-40E8-46BA-9A20-E6E5A11CAAA8}" type="pres">
      <dgm:prSet presAssocID="{057B04C7-9608-474C-B03A-4FF7228B09E3}" presName="wedge1Tx" presStyleLbl="node1" presStyleIdx="0" presStyleCnt="4">
        <dgm:presLayoutVars>
          <dgm:chMax val="0"/>
          <dgm:chPref val="0"/>
          <dgm:bulletEnabled val="1"/>
        </dgm:presLayoutVars>
      </dgm:prSet>
      <dgm:spPr/>
    </dgm:pt>
    <dgm:pt modelId="{80CB9F7C-6C59-490B-B558-C61962C048F8}" type="pres">
      <dgm:prSet presAssocID="{057B04C7-9608-474C-B03A-4FF7228B09E3}" presName="wedge2" presStyleLbl="node1" presStyleIdx="1" presStyleCnt="4"/>
      <dgm:spPr/>
    </dgm:pt>
    <dgm:pt modelId="{24F3244B-80D0-470A-95F4-2ECCFECA2CEF}" type="pres">
      <dgm:prSet presAssocID="{057B04C7-9608-474C-B03A-4FF7228B09E3}" presName="dummy2a" presStyleCnt="0"/>
      <dgm:spPr/>
    </dgm:pt>
    <dgm:pt modelId="{8E90747B-06D8-4436-B32E-6631E4D3B813}" type="pres">
      <dgm:prSet presAssocID="{057B04C7-9608-474C-B03A-4FF7228B09E3}" presName="dummy2b" presStyleCnt="0"/>
      <dgm:spPr/>
    </dgm:pt>
    <dgm:pt modelId="{61CA94D5-AE27-4785-A2D7-7F46E129FCC1}" type="pres">
      <dgm:prSet presAssocID="{057B04C7-9608-474C-B03A-4FF7228B09E3}" presName="wedge2Tx" presStyleLbl="node1" presStyleIdx="1" presStyleCnt="4">
        <dgm:presLayoutVars>
          <dgm:chMax val="0"/>
          <dgm:chPref val="0"/>
          <dgm:bulletEnabled val="1"/>
        </dgm:presLayoutVars>
      </dgm:prSet>
      <dgm:spPr/>
    </dgm:pt>
    <dgm:pt modelId="{2CB1FA1B-1863-4C3B-B96C-BD9996022767}" type="pres">
      <dgm:prSet presAssocID="{057B04C7-9608-474C-B03A-4FF7228B09E3}" presName="wedge3" presStyleLbl="node1" presStyleIdx="2" presStyleCnt="4"/>
      <dgm:spPr/>
    </dgm:pt>
    <dgm:pt modelId="{D84A2823-287D-42FF-A636-1D5629DE5C0E}" type="pres">
      <dgm:prSet presAssocID="{057B04C7-9608-474C-B03A-4FF7228B09E3}" presName="dummy3a" presStyleCnt="0"/>
      <dgm:spPr/>
    </dgm:pt>
    <dgm:pt modelId="{9B1EDFCD-2E77-4FE8-B156-83658FA26F40}" type="pres">
      <dgm:prSet presAssocID="{057B04C7-9608-474C-B03A-4FF7228B09E3}" presName="dummy3b" presStyleCnt="0"/>
      <dgm:spPr/>
    </dgm:pt>
    <dgm:pt modelId="{A3B3FCE8-ED24-4FFE-90C1-60F88D6112CF}" type="pres">
      <dgm:prSet presAssocID="{057B04C7-9608-474C-B03A-4FF7228B09E3}" presName="wedge3Tx" presStyleLbl="node1" presStyleIdx="2" presStyleCnt="4">
        <dgm:presLayoutVars>
          <dgm:chMax val="0"/>
          <dgm:chPref val="0"/>
          <dgm:bulletEnabled val="1"/>
        </dgm:presLayoutVars>
      </dgm:prSet>
      <dgm:spPr/>
    </dgm:pt>
    <dgm:pt modelId="{7D66AABF-CD84-4861-AC0F-927FB60E3D1C}" type="pres">
      <dgm:prSet presAssocID="{057B04C7-9608-474C-B03A-4FF7228B09E3}" presName="wedge4" presStyleLbl="node1" presStyleIdx="3" presStyleCnt="4"/>
      <dgm:spPr/>
    </dgm:pt>
    <dgm:pt modelId="{D9175566-227E-472E-930F-F589E3EDE4D6}" type="pres">
      <dgm:prSet presAssocID="{057B04C7-9608-474C-B03A-4FF7228B09E3}" presName="dummy4a" presStyleCnt="0"/>
      <dgm:spPr/>
    </dgm:pt>
    <dgm:pt modelId="{0483BC80-9801-409C-B401-EDB9A014E875}" type="pres">
      <dgm:prSet presAssocID="{057B04C7-9608-474C-B03A-4FF7228B09E3}" presName="dummy4b" presStyleCnt="0"/>
      <dgm:spPr/>
    </dgm:pt>
    <dgm:pt modelId="{F3A69BEB-45F2-4B2C-86E4-E6B58A0F105E}" type="pres">
      <dgm:prSet presAssocID="{057B04C7-9608-474C-B03A-4FF7228B09E3}" presName="wedge4Tx" presStyleLbl="node1" presStyleIdx="3" presStyleCnt="4">
        <dgm:presLayoutVars>
          <dgm:chMax val="0"/>
          <dgm:chPref val="0"/>
          <dgm:bulletEnabled val="1"/>
        </dgm:presLayoutVars>
      </dgm:prSet>
      <dgm:spPr/>
    </dgm:pt>
    <dgm:pt modelId="{FAEAF2F0-699A-4361-A403-E4E683E761FC}" type="pres">
      <dgm:prSet presAssocID="{C07F3502-FF22-4834-B226-286A88559BC4}" presName="arrowWedge1" presStyleLbl="fgSibTrans2D1" presStyleIdx="0" presStyleCnt="4"/>
      <dgm:spPr/>
    </dgm:pt>
    <dgm:pt modelId="{D3F857AD-54DF-4695-8CEF-695A7F6B286A}" type="pres">
      <dgm:prSet presAssocID="{572A116A-8E30-4556-BBAA-C90F0191464D}" presName="arrowWedge2" presStyleLbl="fgSibTrans2D1" presStyleIdx="1" presStyleCnt="4"/>
      <dgm:spPr/>
    </dgm:pt>
    <dgm:pt modelId="{CD7097FE-51EA-478D-AE9A-94800B7A8CDF}" type="pres">
      <dgm:prSet presAssocID="{C6696E9E-945B-48F9-838E-4265D2F15E04}" presName="arrowWedge3" presStyleLbl="fgSibTrans2D1" presStyleIdx="2" presStyleCnt="4"/>
      <dgm:spPr/>
    </dgm:pt>
    <dgm:pt modelId="{99F9FEDA-E3B5-47D2-BEDD-4F31396E13A3}" type="pres">
      <dgm:prSet presAssocID="{7C28AB43-4325-4B93-97C9-3A52F897D42E}" presName="arrowWedge4" presStyleLbl="fgSibTrans2D1" presStyleIdx="3" presStyleCnt="4"/>
      <dgm:spPr/>
    </dgm:pt>
  </dgm:ptLst>
  <dgm:cxnLst>
    <dgm:cxn modelId="{702DD706-B0DB-471C-AF49-D399B39C6CD6}" type="presOf" srcId="{9CF3467D-E5E2-4D32-B0AC-40269DB88479}" destId="{80CB9F7C-6C59-490B-B558-C61962C048F8}" srcOrd="0" destOrd="0" presId="urn:microsoft.com/office/officeart/2005/8/layout/cycle8"/>
    <dgm:cxn modelId="{384EFF0A-C374-40CE-9AEB-B9F42A5FDDE8}" type="presOf" srcId="{9CF3467D-E5E2-4D32-B0AC-40269DB88479}" destId="{61CA94D5-AE27-4785-A2D7-7F46E129FCC1}" srcOrd="1" destOrd="0" presId="urn:microsoft.com/office/officeart/2005/8/layout/cycle8"/>
    <dgm:cxn modelId="{12C28D0B-DF15-4A96-BB13-2AA1402CFBFB}" srcId="{057B04C7-9608-474C-B03A-4FF7228B09E3}" destId="{2E9B6FEE-E118-4B2F-972C-1362F657E7D3}" srcOrd="0" destOrd="0" parTransId="{B8CACAE9-5BC7-44C8-BE0E-D46FE01F246B}" sibTransId="{C07F3502-FF22-4834-B226-286A88559BC4}"/>
    <dgm:cxn modelId="{A0DF441B-3380-4F9B-8A8B-D09BA8AE374E}" type="presOf" srcId="{D733F41B-8D19-4A59-B661-58D2A3D397BB}" destId="{2CB1FA1B-1863-4C3B-B96C-BD9996022767}" srcOrd="0" destOrd="0" presId="urn:microsoft.com/office/officeart/2005/8/layout/cycle8"/>
    <dgm:cxn modelId="{FED23520-7927-4F1B-9FEA-0649193A362E}" type="presOf" srcId="{D0B98A77-28FE-47CD-AA52-5642F098CF9F}" destId="{F3A69BEB-45F2-4B2C-86E4-E6B58A0F105E}" srcOrd="1" destOrd="0" presId="urn:microsoft.com/office/officeart/2005/8/layout/cycle8"/>
    <dgm:cxn modelId="{73F8CE22-6AB4-4C3D-A381-8E6AE7AC46D6}" type="presOf" srcId="{2E9B6FEE-E118-4B2F-972C-1362F657E7D3}" destId="{6ECA740B-2EF1-49B6-8754-FA60C64498CA}" srcOrd="0" destOrd="0" presId="urn:microsoft.com/office/officeart/2005/8/layout/cycle8"/>
    <dgm:cxn modelId="{2680CA23-E540-44BA-8161-9FFCB746CB07}" type="presOf" srcId="{D733F41B-8D19-4A59-B661-58D2A3D397BB}" destId="{A3B3FCE8-ED24-4FFE-90C1-60F88D6112CF}" srcOrd="1" destOrd="0" presId="urn:microsoft.com/office/officeart/2005/8/layout/cycle8"/>
    <dgm:cxn modelId="{5812F15D-91AB-4175-A42F-029D6B00A1AA}" srcId="{057B04C7-9608-474C-B03A-4FF7228B09E3}" destId="{D0B98A77-28FE-47CD-AA52-5642F098CF9F}" srcOrd="3" destOrd="0" parTransId="{758BA060-712B-4531-A35C-AA2BF05B6231}" sibTransId="{7C28AB43-4325-4B93-97C9-3A52F897D42E}"/>
    <dgm:cxn modelId="{623B4E82-113B-47A2-AD88-BF54BD33961F}" type="presOf" srcId="{2E9B6FEE-E118-4B2F-972C-1362F657E7D3}" destId="{998A0013-40E8-46BA-9A20-E6E5A11CAAA8}" srcOrd="1" destOrd="0" presId="urn:microsoft.com/office/officeart/2005/8/layout/cycle8"/>
    <dgm:cxn modelId="{E9ED9D8A-1972-43B7-A1FA-CFB0775123CF}" type="presOf" srcId="{057B04C7-9608-474C-B03A-4FF7228B09E3}" destId="{32E078F0-18E4-4719-9B85-B6DC6BB13403}" srcOrd="0" destOrd="0" presId="urn:microsoft.com/office/officeart/2005/8/layout/cycle8"/>
    <dgm:cxn modelId="{86D6FE94-CF27-4F9B-8B64-EEBED6A6EA8E}" srcId="{057B04C7-9608-474C-B03A-4FF7228B09E3}" destId="{D733F41B-8D19-4A59-B661-58D2A3D397BB}" srcOrd="2" destOrd="0" parTransId="{F6C974D4-A542-4869-A960-986D87D5B200}" sibTransId="{C6696E9E-945B-48F9-838E-4265D2F15E04}"/>
    <dgm:cxn modelId="{71E3F7AB-7E4F-409A-9E49-92034CD3D5A8}" type="presOf" srcId="{D0B98A77-28FE-47CD-AA52-5642F098CF9F}" destId="{7D66AABF-CD84-4861-AC0F-927FB60E3D1C}" srcOrd="0" destOrd="0" presId="urn:microsoft.com/office/officeart/2005/8/layout/cycle8"/>
    <dgm:cxn modelId="{7D35AAB6-0C64-47F1-89AF-2C0E01E1CB9A}" srcId="{057B04C7-9608-474C-B03A-4FF7228B09E3}" destId="{9CF3467D-E5E2-4D32-B0AC-40269DB88479}" srcOrd="1" destOrd="0" parTransId="{107A56FA-D93F-4FCC-99F3-AFF4C4816693}" sibTransId="{572A116A-8E30-4556-BBAA-C90F0191464D}"/>
    <dgm:cxn modelId="{56E3A90B-41EE-413B-95EA-0F11B3A5277C}" type="presParOf" srcId="{32E078F0-18E4-4719-9B85-B6DC6BB13403}" destId="{6ECA740B-2EF1-49B6-8754-FA60C64498CA}" srcOrd="0" destOrd="0" presId="urn:microsoft.com/office/officeart/2005/8/layout/cycle8"/>
    <dgm:cxn modelId="{29C98E43-4101-4FCE-887B-BC44640BAA3E}" type="presParOf" srcId="{32E078F0-18E4-4719-9B85-B6DC6BB13403}" destId="{A67D1383-537A-4D61-BAD7-2201ADC76BA7}" srcOrd="1" destOrd="0" presId="urn:microsoft.com/office/officeart/2005/8/layout/cycle8"/>
    <dgm:cxn modelId="{D19A1B03-A94B-4694-B89E-E99CF4437173}" type="presParOf" srcId="{32E078F0-18E4-4719-9B85-B6DC6BB13403}" destId="{0648A398-8289-4F7E-933C-B21A73FC0A2E}" srcOrd="2" destOrd="0" presId="urn:microsoft.com/office/officeart/2005/8/layout/cycle8"/>
    <dgm:cxn modelId="{5CCA0FDD-FE95-4DBF-B7CC-769B5B6DD555}" type="presParOf" srcId="{32E078F0-18E4-4719-9B85-B6DC6BB13403}" destId="{998A0013-40E8-46BA-9A20-E6E5A11CAAA8}" srcOrd="3" destOrd="0" presId="urn:microsoft.com/office/officeart/2005/8/layout/cycle8"/>
    <dgm:cxn modelId="{E1CB503E-E9AC-438E-B0BD-D178CCF7FD06}" type="presParOf" srcId="{32E078F0-18E4-4719-9B85-B6DC6BB13403}" destId="{80CB9F7C-6C59-490B-B558-C61962C048F8}" srcOrd="4" destOrd="0" presId="urn:microsoft.com/office/officeart/2005/8/layout/cycle8"/>
    <dgm:cxn modelId="{C3B81CC6-6C5A-45F7-A9F8-06C2E20773A5}" type="presParOf" srcId="{32E078F0-18E4-4719-9B85-B6DC6BB13403}" destId="{24F3244B-80D0-470A-95F4-2ECCFECA2CEF}" srcOrd="5" destOrd="0" presId="urn:microsoft.com/office/officeart/2005/8/layout/cycle8"/>
    <dgm:cxn modelId="{22FA3C70-139E-4506-A384-703958CA1C1D}" type="presParOf" srcId="{32E078F0-18E4-4719-9B85-B6DC6BB13403}" destId="{8E90747B-06D8-4436-B32E-6631E4D3B813}" srcOrd="6" destOrd="0" presId="urn:microsoft.com/office/officeart/2005/8/layout/cycle8"/>
    <dgm:cxn modelId="{7478D373-E3FB-4E3B-8C5E-E20F10CF1F3B}" type="presParOf" srcId="{32E078F0-18E4-4719-9B85-B6DC6BB13403}" destId="{61CA94D5-AE27-4785-A2D7-7F46E129FCC1}" srcOrd="7" destOrd="0" presId="urn:microsoft.com/office/officeart/2005/8/layout/cycle8"/>
    <dgm:cxn modelId="{69F60AF2-F6DF-4FDC-8561-7FCEC5170C4F}" type="presParOf" srcId="{32E078F0-18E4-4719-9B85-B6DC6BB13403}" destId="{2CB1FA1B-1863-4C3B-B96C-BD9996022767}" srcOrd="8" destOrd="0" presId="urn:microsoft.com/office/officeart/2005/8/layout/cycle8"/>
    <dgm:cxn modelId="{2EB91720-E8C8-4076-BF54-B0B5506A4C5E}" type="presParOf" srcId="{32E078F0-18E4-4719-9B85-B6DC6BB13403}" destId="{D84A2823-287D-42FF-A636-1D5629DE5C0E}" srcOrd="9" destOrd="0" presId="urn:microsoft.com/office/officeart/2005/8/layout/cycle8"/>
    <dgm:cxn modelId="{080E47C7-85C4-466A-9451-5B8FE3974EB0}" type="presParOf" srcId="{32E078F0-18E4-4719-9B85-B6DC6BB13403}" destId="{9B1EDFCD-2E77-4FE8-B156-83658FA26F40}" srcOrd="10" destOrd="0" presId="urn:microsoft.com/office/officeart/2005/8/layout/cycle8"/>
    <dgm:cxn modelId="{F7184206-4AB5-45FE-82A8-8EB0EC522671}" type="presParOf" srcId="{32E078F0-18E4-4719-9B85-B6DC6BB13403}" destId="{A3B3FCE8-ED24-4FFE-90C1-60F88D6112CF}" srcOrd="11" destOrd="0" presId="urn:microsoft.com/office/officeart/2005/8/layout/cycle8"/>
    <dgm:cxn modelId="{AEA2CF67-6B89-43CA-B3F8-9B3D99FB3BBC}" type="presParOf" srcId="{32E078F0-18E4-4719-9B85-B6DC6BB13403}" destId="{7D66AABF-CD84-4861-AC0F-927FB60E3D1C}" srcOrd="12" destOrd="0" presId="urn:microsoft.com/office/officeart/2005/8/layout/cycle8"/>
    <dgm:cxn modelId="{610E9852-8DFF-4337-84EF-F05A0667075D}" type="presParOf" srcId="{32E078F0-18E4-4719-9B85-B6DC6BB13403}" destId="{D9175566-227E-472E-930F-F589E3EDE4D6}" srcOrd="13" destOrd="0" presId="urn:microsoft.com/office/officeart/2005/8/layout/cycle8"/>
    <dgm:cxn modelId="{8B3B51DD-3C71-41D3-B674-844A43B0277C}" type="presParOf" srcId="{32E078F0-18E4-4719-9B85-B6DC6BB13403}" destId="{0483BC80-9801-409C-B401-EDB9A014E875}" srcOrd="14" destOrd="0" presId="urn:microsoft.com/office/officeart/2005/8/layout/cycle8"/>
    <dgm:cxn modelId="{7500022F-F2FB-40E1-81D9-2949DF346ECC}" type="presParOf" srcId="{32E078F0-18E4-4719-9B85-B6DC6BB13403}" destId="{F3A69BEB-45F2-4B2C-86E4-E6B58A0F105E}" srcOrd="15" destOrd="0" presId="urn:microsoft.com/office/officeart/2005/8/layout/cycle8"/>
    <dgm:cxn modelId="{21054A66-025D-4C7A-883A-D6B8728D6112}" type="presParOf" srcId="{32E078F0-18E4-4719-9B85-B6DC6BB13403}" destId="{FAEAF2F0-699A-4361-A403-E4E683E761FC}" srcOrd="16" destOrd="0" presId="urn:microsoft.com/office/officeart/2005/8/layout/cycle8"/>
    <dgm:cxn modelId="{71908E1A-D1ED-43C0-B833-DC6F069AEDA2}" type="presParOf" srcId="{32E078F0-18E4-4719-9B85-B6DC6BB13403}" destId="{D3F857AD-54DF-4695-8CEF-695A7F6B286A}" srcOrd="17" destOrd="0" presId="urn:microsoft.com/office/officeart/2005/8/layout/cycle8"/>
    <dgm:cxn modelId="{6133D011-7953-41F4-B9A6-D266F156E6DB}" type="presParOf" srcId="{32E078F0-18E4-4719-9B85-B6DC6BB13403}" destId="{CD7097FE-51EA-478D-AE9A-94800B7A8CDF}" srcOrd="18" destOrd="0" presId="urn:microsoft.com/office/officeart/2005/8/layout/cycle8"/>
    <dgm:cxn modelId="{EB5F5F6B-B8D6-4441-9B4F-0EFC5DFD5492}" type="presParOf" srcId="{32E078F0-18E4-4719-9B85-B6DC6BB13403}" destId="{99F9FEDA-E3B5-47D2-BEDD-4F31396E13A3}"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A740B-2EF1-49B6-8754-FA60C64498CA}">
      <dsp:nvSpPr>
        <dsp:cNvPr id="0" name=""/>
        <dsp:cNvSpPr/>
      </dsp:nvSpPr>
      <dsp:spPr>
        <a:xfrm>
          <a:off x="1952631" y="323467"/>
          <a:ext cx="4352544" cy="4352544"/>
        </a:xfrm>
        <a:prstGeom prst="pie">
          <a:avLst>
            <a:gd name="adj1" fmla="val 16200000"/>
            <a:gd name="adj2" fmla="val 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Poverty and jobs</a:t>
          </a:r>
        </a:p>
        <a:p>
          <a:pPr marL="0" lvl="0" indent="0" algn="ctr" defTabSz="889000">
            <a:lnSpc>
              <a:spcPct val="90000"/>
            </a:lnSpc>
            <a:spcBef>
              <a:spcPct val="0"/>
            </a:spcBef>
            <a:spcAft>
              <a:spcPct val="35000"/>
            </a:spcAft>
            <a:buNone/>
          </a:pPr>
          <a:endParaRPr lang="en-US" sz="2000" kern="1200" dirty="0"/>
        </a:p>
      </dsp:txBody>
      <dsp:txXfrm>
        <a:off x="4263106" y="1225584"/>
        <a:ext cx="1606296" cy="1191768"/>
      </dsp:txXfrm>
    </dsp:sp>
    <dsp:sp modelId="{80CB9F7C-6C59-490B-B558-C61962C048F8}">
      <dsp:nvSpPr>
        <dsp:cNvPr id="0" name=""/>
        <dsp:cNvSpPr/>
      </dsp:nvSpPr>
      <dsp:spPr>
        <a:xfrm>
          <a:off x="1952631" y="469588"/>
          <a:ext cx="4352544" cy="4352544"/>
        </a:xfrm>
        <a:prstGeom prst="pie">
          <a:avLst>
            <a:gd name="adj1" fmla="val 0"/>
            <a:gd name="adj2" fmla="val 540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dirty="0"/>
        </a:p>
        <a:p>
          <a:pPr marL="0" lvl="0" indent="0" algn="ctr" defTabSz="889000">
            <a:lnSpc>
              <a:spcPct val="90000"/>
            </a:lnSpc>
            <a:spcBef>
              <a:spcPct val="0"/>
            </a:spcBef>
            <a:spcAft>
              <a:spcPct val="35000"/>
            </a:spcAft>
            <a:buNone/>
          </a:pPr>
          <a:endParaRPr lang="en-US" sz="2000" kern="1200" dirty="0"/>
        </a:p>
        <a:p>
          <a:pPr marL="0" lvl="0" indent="0" algn="ctr" defTabSz="889000">
            <a:lnSpc>
              <a:spcPct val="90000"/>
            </a:lnSpc>
            <a:spcBef>
              <a:spcPct val="0"/>
            </a:spcBef>
            <a:spcAft>
              <a:spcPct val="35000"/>
            </a:spcAft>
            <a:buNone/>
          </a:pPr>
          <a:r>
            <a:rPr lang="en-US" sz="2000" kern="1200" dirty="0"/>
            <a:t>Access to healthy food and physical activity</a:t>
          </a:r>
        </a:p>
      </dsp:txBody>
      <dsp:txXfrm>
        <a:off x="4263106" y="2728248"/>
        <a:ext cx="1606296" cy="1191768"/>
      </dsp:txXfrm>
    </dsp:sp>
    <dsp:sp modelId="{2CB1FA1B-1863-4C3B-B96C-BD9996022767}">
      <dsp:nvSpPr>
        <dsp:cNvPr id="0" name=""/>
        <dsp:cNvSpPr/>
      </dsp:nvSpPr>
      <dsp:spPr>
        <a:xfrm>
          <a:off x="1806509" y="469588"/>
          <a:ext cx="4352544" cy="4352544"/>
        </a:xfrm>
        <a:prstGeom prst="pie">
          <a:avLst>
            <a:gd name="adj1" fmla="val 5400000"/>
            <a:gd name="adj2" fmla="val 1080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dirty="0"/>
        </a:p>
        <a:p>
          <a:pPr marL="0" lvl="0" indent="0" algn="ctr" defTabSz="889000">
            <a:lnSpc>
              <a:spcPct val="90000"/>
            </a:lnSpc>
            <a:spcBef>
              <a:spcPct val="0"/>
            </a:spcBef>
            <a:spcAft>
              <a:spcPct val="35000"/>
            </a:spcAft>
            <a:buNone/>
          </a:pPr>
          <a:r>
            <a:rPr lang="en-US" sz="2000" kern="1200" dirty="0"/>
            <a:t>Behavioral health</a:t>
          </a:r>
        </a:p>
      </dsp:txBody>
      <dsp:txXfrm>
        <a:off x="2242282" y="2728248"/>
        <a:ext cx="1606296" cy="1191768"/>
      </dsp:txXfrm>
    </dsp:sp>
    <dsp:sp modelId="{7D66AABF-CD84-4861-AC0F-927FB60E3D1C}">
      <dsp:nvSpPr>
        <dsp:cNvPr id="0" name=""/>
        <dsp:cNvSpPr/>
      </dsp:nvSpPr>
      <dsp:spPr>
        <a:xfrm>
          <a:off x="1806509" y="323467"/>
          <a:ext cx="4352544" cy="4352544"/>
        </a:xfrm>
        <a:prstGeom prst="pie">
          <a:avLst>
            <a:gd name="adj1" fmla="val 10800000"/>
            <a:gd name="adj2" fmla="val 1620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Safe and affordable housing</a:t>
          </a:r>
        </a:p>
        <a:p>
          <a:pPr marL="0" lvl="0" indent="0" algn="ctr" defTabSz="889000">
            <a:lnSpc>
              <a:spcPct val="90000"/>
            </a:lnSpc>
            <a:spcBef>
              <a:spcPct val="0"/>
            </a:spcBef>
            <a:spcAft>
              <a:spcPct val="35000"/>
            </a:spcAft>
            <a:buNone/>
          </a:pPr>
          <a:endParaRPr lang="en-US" sz="2000" kern="1200" dirty="0"/>
        </a:p>
      </dsp:txBody>
      <dsp:txXfrm>
        <a:off x="2242282" y="1225584"/>
        <a:ext cx="1606296" cy="1191768"/>
      </dsp:txXfrm>
    </dsp:sp>
    <dsp:sp modelId="{FAEAF2F0-699A-4361-A403-E4E683E761FC}">
      <dsp:nvSpPr>
        <dsp:cNvPr id="0" name=""/>
        <dsp:cNvSpPr/>
      </dsp:nvSpPr>
      <dsp:spPr>
        <a:xfrm>
          <a:off x="1683187" y="54024"/>
          <a:ext cx="4891430" cy="4891430"/>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F857AD-54DF-4695-8CEF-695A7F6B286A}">
      <dsp:nvSpPr>
        <dsp:cNvPr id="0" name=""/>
        <dsp:cNvSpPr/>
      </dsp:nvSpPr>
      <dsp:spPr>
        <a:xfrm>
          <a:off x="1683187" y="200145"/>
          <a:ext cx="4891430" cy="4891430"/>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7097FE-51EA-478D-AE9A-94800B7A8CDF}">
      <dsp:nvSpPr>
        <dsp:cNvPr id="0" name=""/>
        <dsp:cNvSpPr/>
      </dsp:nvSpPr>
      <dsp:spPr>
        <a:xfrm>
          <a:off x="1537066" y="200145"/>
          <a:ext cx="4891430" cy="4891430"/>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F9FEDA-E3B5-47D2-BEDD-4F31396E13A3}">
      <dsp:nvSpPr>
        <dsp:cNvPr id="0" name=""/>
        <dsp:cNvSpPr/>
      </dsp:nvSpPr>
      <dsp:spPr>
        <a:xfrm>
          <a:off x="1537066" y="54024"/>
          <a:ext cx="4891430" cy="4891430"/>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67E68A0F-BCAA-45D6-AAC9-1D34F86E8CCC}" type="datetimeFigureOut">
              <a:rPr lang="en-US"/>
              <a:pPr>
                <a:defRPr/>
              </a:pPr>
              <a:t>1/9/2020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0FE150C5-7CF5-4F52-80A1-A95FCA7D66D9}" type="slidenum">
              <a:rPr lang="en-US"/>
              <a:pPr>
                <a:defRPr/>
              </a:pPr>
              <a:t>‹#›</a:t>
            </a:fld>
            <a:endParaRPr lang="en-US"/>
          </a:p>
        </p:txBody>
      </p:sp>
    </p:spTree>
    <p:extLst>
      <p:ext uri="{BB962C8B-B14F-4D97-AF65-F5344CB8AC3E}">
        <p14:creationId xmlns:p14="http://schemas.microsoft.com/office/powerpoint/2010/main" val="2750922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321D9523-FAE1-4F08-8E30-99FCB480A393}" type="datetimeFigureOut">
              <a:rPr lang="en-US"/>
              <a:pPr>
                <a:defRPr/>
              </a:pPr>
              <a:t>1/9/2020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8682EF55-225A-4ADF-8403-462834AC91C6}" type="slidenum">
              <a:rPr lang="en-US"/>
              <a:pPr>
                <a:defRPr/>
              </a:pPr>
              <a:t>‹#›</a:t>
            </a:fld>
            <a:endParaRPr lang="en-US"/>
          </a:p>
        </p:txBody>
      </p:sp>
    </p:spTree>
    <p:extLst>
      <p:ext uri="{BB962C8B-B14F-4D97-AF65-F5344CB8AC3E}">
        <p14:creationId xmlns:p14="http://schemas.microsoft.com/office/powerpoint/2010/main" val="1851956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400"/>
          </a:p>
        </p:txBody>
      </p:sp>
      <p:sp>
        <p:nvSpPr>
          <p:cNvPr id="1638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w Cen MT" pitchFamily="34" charset="0"/>
              </a:defRPr>
            </a:lvl1pPr>
            <a:lvl2pPr marL="742950" indent="-285750" eaLnBrk="0" hangingPunct="0">
              <a:defRPr>
                <a:solidFill>
                  <a:schemeClr val="tx1"/>
                </a:solidFill>
                <a:latin typeface="Tw Cen MT" pitchFamily="34" charset="0"/>
              </a:defRPr>
            </a:lvl2pPr>
            <a:lvl3pPr marL="1143000" indent="-228600" eaLnBrk="0" hangingPunct="0">
              <a:defRPr>
                <a:solidFill>
                  <a:schemeClr val="tx1"/>
                </a:solidFill>
                <a:latin typeface="Tw Cen MT" pitchFamily="34" charset="0"/>
              </a:defRPr>
            </a:lvl3pPr>
            <a:lvl4pPr marL="1600200" indent="-228600" eaLnBrk="0" hangingPunct="0">
              <a:defRPr>
                <a:solidFill>
                  <a:schemeClr val="tx1"/>
                </a:solidFill>
                <a:latin typeface="Tw Cen MT" pitchFamily="34" charset="0"/>
              </a:defRPr>
            </a:lvl4pPr>
            <a:lvl5pPr marL="2057400" indent="-228600" eaLnBrk="0" hangingPunct="0">
              <a:defRPr>
                <a:solidFill>
                  <a:schemeClr val="tx1"/>
                </a:solidFill>
                <a:latin typeface="Tw Cen MT" pitchFamily="34" charset="0"/>
              </a:defRPr>
            </a:lvl5pPr>
            <a:lvl6pPr marL="2514600" indent="-228600" eaLnBrk="0" fontAlgn="base" hangingPunct="0">
              <a:spcBef>
                <a:spcPct val="0"/>
              </a:spcBef>
              <a:spcAft>
                <a:spcPct val="0"/>
              </a:spcAft>
              <a:defRPr>
                <a:solidFill>
                  <a:schemeClr val="tx1"/>
                </a:solidFill>
                <a:latin typeface="Tw Cen MT" pitchFamily="34" charset="0"/>
              </a:defRPr>
            </a:lvl6pPr>
            <a:lvl7pPr marL="2971800" indent="-228600" eaLnBrk="0" fontAlgn="base" hangingPunct="0">
              <a:spcBef>
                <a:spcPct val="0"/>
              </a:spcBef>
              <a:spcAft>
                <a:spcPct val="0"/>
              </a:spcAft>
              <a:defRPr>
                <a:solidFill>
                  <a:schemeClr val="tx1"/>
                </a:solidFill>
                <a:latin typeface="Tw Cen MT" pitchFamily="34" charset="0"/>
              </a:defRPr>
            </a:lvl7pPr>
            <a:lvl8pPr marL="3429000" indent="-228600" eaLnBrk="0" fontAlgn="base" hangingPunct="0">
              <a:spcBef>
                <a:spcPct val="0"/>
              </a:spcBef>
              <a:spcAft>
                <a:spcPct val="0"/>
              </a:spcAft>
              <a:defRPr>
                <a:solidFill>
                  <a:schemeClr val="tx1"/>
                </a:solidFill>
                <a:latin typeface="Tw Cen MT" pitchFamily="34" charset="0"/>
              </a:defRPr>
            </a:lvl8pPr>
            <a:lvl9pPr marL="3886200" indent="-228600" eaLnBrk="0" fontAlgn="base" hangingPunct="0">
              <a:spcBef>
                <a:spcPct val="0"/>
              </a:spcBef>
              <a:spcAft>
                <a:spcPct val="0"/>
              </a:spcAft>
              <a:defRPr>
                <a:solidFill>
                  <a:schemeClr val="tx1"/>
                </a:solidFill>
                <a:latin typeface="Tw Cen MT" pitchFamily="34" charset="0"/>
              </a:defRPr>
            </a:lvl9pPr>
          </a:lstStyle>
          <a:p>
            <a:pPr eaLnBrk="1" fontAlgn="base" hangingPunct="1">
              <a:spcBef>
                <a:spcPct val="0"/>
              </a:spcBef>
              <a:spcAft>
                <a:spcPct val="0"/>
              </a:spcAft>
            </a:pPr>
            <a:fld id="{380B197E-1296-485D-8BF1-2B0F3BB25B66}" type="slidenum">
              <a:rPr lang="en-US" smtClean="0">
                <a:latin typeface="Calibri" pitchFamily="34" charset="0"/>
              </a:rPr>
              <a:pPr eaLnBrk="1" fontAlgn="base" hangingPunct="1">
                <a:spcBef>
                  <a:spcPct val="0"/>
                </a:spcBef>
                <a:spcAft>
                  <a:spcPct val="0"/>
                </a:spcAft>
              </a:pPr>
              <a:t>1</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 - l</a:t>
            </a:r>
            <a:r>
              <a:rPr lang="en-US" i="0" dirty="0"/>
              <a:t>ong-term, systematic effort to address public health problems on the basis of the results of community health assessment activities and the community health improvement process. This plan is used by health and other governmental education and human service agencies, in collaboration with community partners, to set priorities and coordinate and target resources. A community health improvement plan is critical for developing policies and defining actions to target efforts that promote health. It should define the vision for the health of the community through a collaborative process and should address the gamut of strengths, weaknesses, challenges, and opportunities that exist in the community to improve the health status of that community.</a:t>
            </a:r>
            <a:endParaRPr lang="en-US" dirty="0"/>
          </a:p>
          <a:p>
            <a:endParaRPr lang="en-US" dirty="0"/>
          </a:p>
        </p:txBody>
      </p:sp>
      <p:sp>
        <p:nvSpPr>
          <p:cNvPr id="4" name="Slide Number Placeholder 3"/>
          <p:cNvSpPr>
            <a:spLocks noGrp="1"/>
          </p:cNvSpPr>
          <p:nvPr>
            <p:ph type="sldNum" sz="quarter" idx="10"/>
          </p:nvPr>
        </p:nvSpPr>
        <p:spPr/>
        <p:txBody>
          <a:bodyPr/>
          <a:lstStyle/>
          <a:p>
            <a:fld id="{D5994163-BA58-41BB-9089-36CD5B7C7E7D}" type="slidenum">
              <a:rPr lang="en-US" smtClean="0"/>
              <a:t>2</a:t>
            </a:fld>
            <a:endParaRPr lang="en-US"/>
          </a:p>
        </p:txBody>
      </p:sp>
    </p:spTree>
    <p:extLst>
      <p:ext uri="{BB962C8B-B14F-4D97-AF65-F5344CB8AC3E}">
        <p14:creationId xmlns:p14="http://schemas.microsoft.com/office/powerpoint/2010/main" val="453858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rgbClr val="85C35C"/>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b="1" cap="all" baseline="0">
                <a:solidFill>
                  <a:srgbClr val="2F9139"/>
                </a:solidFill>
                <a:latin typeface="+mj-lt"/>
              </a:defRPr>
            </a:lvl1pPr>
          </a:lstStyle>
          <a:p>
            <a:r>
              <a:rPr lang="en-US" dirty="0"/>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000">
                <a:solidFill>
                  <a:srgbClr val="FFFFFF"/>
                </a:solidFill>
                <a:latin typeface="+mn-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10" name="Date Placeholder 27"/>
          <p:cNvSpPr>
            <a:spLocks noGrp="1"/>
          </p:cNvSpPr>
          <p:nvPr>
            <p:ph type="dt" sz="half" idx="10"/>
          </p:nvPr>
        </p:nvSpPr>
        <p:spPr>
          <a:xfrm>
            <a:off x="307975" y="304800"/>
            <a:ext cx="2057400" cy="685800"/>
          </a:xfrm>
        </p:spPr>
        <p:txBody>
          <a:bodyPr>
            <a:noAutofit/>
          </a:bodyPr>
          <a:lstStyle>
            <a:lvl1pPr algn="ctr">
              <a:defRPr sz="2000">
                <a:solidFill>
                  <a:srgbClr val="FFFFFF"/>
                </a:solidFill>
                <a:latin typeface="Frutiger 55 Roman" pitchFamily="2" charset="0"/>
              </a:defRPr>
            </a:lvl1pPr>
          </a:lstStyle>
          <a:p>
            <a:pPr>
              <a:defRPr/>
            </a:pPr>
            <a:fld id="{E006CEFE-895F-49FC-9B1A-9EB857C8CF05}" type="datetime1">
              <a:rPr lang="en-US"/>
              <a:pPr>
                <a:defRPr/>
              </a:pPr>
              <a:t>1/9/2020</a:t>
            </a:fld>
            <a:endParaRPr lang="en-US" dirty="0"/>
          </a:p>
        </p:txBody>
      </p:sp>
      <p:pic>
        <p:nvPicPr>
          <p:cNvPr id="3" name="Picture 2" descr="LiveWell_DG_C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5181600"/>
            <a:ext cx="1828800" cy="1548384"/>
          </a:xfrm>
          <a:prstGeom prst="rect">
            <a:avLst/>
          </a:prstGeom>
        </p:spPr>
      </p:pic>
    </p:spTree>
    <p:extLst>
      <p:ext uri="{BB962C8B-B14F-4D97-AF65-F5344CB8AC3E}">
        <p14:creationId xmlns:p14="http://schemas.microsoft.com/office/powerpoint/2010/main" val="18543061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BC09C27B-6E85-4A9F-A1AF-1B429253500C}" type="datetime1">
              <a:rPr lang="en-US"/>
              <a:pPr>
                <a:defRPr/>
              </a:pPr>
              <a:t>1/9/2020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E4ED77B-588E-46EB-BD28-27AA677395E6}" type="slidenum">
              <a:rPr lang="en-US"/>
              <a:pPr>
                <a:defRPr/>
              </a:pPr>
              <a:t>‹#›</a:t>
            </a:fld>
            <a:endParaRPr lang="en-US" dirty="0"/>
          </a:p>
        </p:txBody>
      </p:sp>
    </p:spTree>
    <p:extLst>
      <p:ext uri="{BB962C8B-B14F-4D97-AF65-F5344CB8AC3E}">
        <p14:creationId xmlns:p14="http://schemas.microsoft.com/office/powerpoint/2010/main" val="411580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rgbClr val="85C35C"/>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9CD91544-99D4-4352-9EAA-312E442D13C1}" type="datetime1">
              <a:rPr lang="en-US"/>
              <a:pPr>
                <a:defRPr/>
              </a:pPr>
              <a:t>1/9/2020</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a:solidFill>
            <a:srgbClr val="2F9139"/>
          </a:solidFill>
        </p:spPr>
        <p:txBody>
          <a:bodyPr/>
          <a:lstStyle>
            <a:lvl1pPr>
              <a:defRPr/>
            </a:lvl1pPr>
          </a:lstStyle>
          <a:p>
            <a:pPr>
              <a:defRPr/>
            </a:pPr>
            <a:fld id="{EDA6D059-D1C9-476E-8FC7-534CD18C7EE5}" type="slidenum">
              <a:rPr lang="en-US"/>
              <a:pPr>
                <a:defRPr/>
              </a:pPr>
              <a:t>‹#›</a:t>
            </a:fld>
            <a:endParaRPr lang="en-US" dirty="0"/>
          </a:p>
        </p:txBody>
      </p:sp>
    </p:spTree>
    <p:extLst>
      <p:ext uri="{BB962C8B-B14F-4D97-AF65-F5344CB8AC3E}">
        <p14:creationId xmlns:p14="http://schemas.microsoft.com/office/powerpoint/2010/main" val="354197954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fld id="{4BAF0FD9-5CF6-42CF-82CA-87A43369CAD6}" type="datetime1">
              <a:rPr lang="en-US"/>
              <a:pPr>
                <a:defRPr/>
              </a:pPr>
              <a:t>1/9/2020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F7E5CC-56BE-43EF-A1B0-DC999FD60B0F}" type="slidenum">
              <a:rPr lang="en-US"/>
              <a:pPr>
                <a:defRPr/>
              </a:pPr>
              <a:t>‹#›</a:t>
            </a:fld>
            <a:endParaRPr lang="en-US" dirty="0"/>
          </a:p>
        </p:txBody>
      </p:sp>
    </p:spTree>
    <p:extLst>
      <p:ext uri="{BB962C8B-B14F-4D97-AF65-F5344CB8AC3E}">
        <p14:creationId xmlns:p14="http://schemas.microsoft.com/office/powerpoint/2010/main" val="4044924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7798A464-1EA2-40BE-A2A7-2D75351C5C0F}" type="datetime1">
              <a:rPr lang="en-US"/>
              <a:pPr>
                <a:defRPr/>
              </a:pPr>
              <a:t>1/9/2020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solidFill>
            <a:srgbClr val="2F9139"/>
          </a:solidFill>
        </p:spPr>
        <p:txBody>
          <a:bodyPr/>
          <a:lstStyle>
            <a:lvl1pPr>
              <a:defRPr/>
            </a:lvl1pPr>
          </a:lstStyle>
          <a:p>
            <a:pPr>
              <a:defRPr/>
            </a:pPr>
            <a:fld id="{FF2D54F4-BE64-40A3-AA29-BF7391B3DEBA}" type="slidenum">
              <a:rPr lang="en-US"/>
              <a:pPr>
                <a:defRPr/>
              </a:pPr>
              <a:t>‹#›</a:t>
            </a:fld>
            <a:endParaRPr lang="en-US"/>
          </a:p>
        </p:txBody>
      </p:sp>
    </p:spTree>
    <p:extLst>
      <p:ext uri="{BB962C8B-B14F-4D97-AF65-F5344CB8AC3E}">
        <p14:creationId xmlns:p14="http://schemas.microsoft.com/office/powerpoint/2010/main" val="2407819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6448" cy="685800"/>
          </a:xfrm>
        </p:spPr>
        <p:txBody>
          <a:bodyPr/>
          <a:lstStyle>
            <a:lvl1pPr>
              <a:defRPr>
                <a:solidFill>
                  <a:schemeClr val="bg1">
                    <a:lumMod val="50000"/>
                  </a:schemeClr>
                </a:solidFill>
                <a:latin typeface="+mj-lt"/>
              </a:defRPr>
            </a:lvl1pPr>
          </a:lstStyle>
          <a:p>
            <a:r>
              <a:rPr lang="en-US" dirty="0"/>
              <a:t>Click to edit Master title style</a:t>
            </a:r>
          </a:p>
        </p:txBody>
      </p:sp>
      <p:sp>
        <p:nvSpPr>
          <p:cNvPr id="8" name="Content Placeholder 7"/>
          <p:cNvSpPr>
            <a:spLocks noGrp="1"/>
          </p:cNvSpPr>
          <p:nvPr>
            <p:ph sz="quarter" idx="1"/>
          </p:nvPr>
        </p:nvSpPr>
        <p:spPr>
          <a:xfrm>
            <a:off x="612648" y="1600200"/>
            <a:ext cx="8153400" cy="4495800"/>
          </a:xfrm>
        </p:spPr>
        <p:txBody>
          <a:bodyPr/>
          <a:lstStyle>
            <a:lvl1pPr>
              <a:defRPr>
                <a:latin typeface="+mj-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4953000" y="4953000"/>
            <a:ext cx="2667000" cy="365125"/>
          </a:xfrm>
        </p:spPr>
        <p:txBody>
          <a:bodyPr/>
          <a:lstStyle>
            <a:lvl1pPr>
              <a:defRPr/>
            </a:lvl1pPr>
          </a:lstStyle>
          <a:p>
            <a:pPr>
              <a:defRPr/>
            </a:pPr>
            <a:fld id="{D2565C11-6331-4AC5-BED1-ECCF38DF841D}" type="datetime1">
              <a:rPr lang="en-US"/>
              <a:pPr>
                <a:defRPr/>
              </a:pPr>
              <a:t>1/9/2020</a:t>
            </a:fld>
            <a:endParaRPr lang="en-US" dirty="0"/>
          </a:p>
        </p:txBody>
      </p:sp>
      <p:sp>
        <p:nvSpPr>
          <p:cNvPr id="6" name="Footer Placeholder 4"/>
          <p:cNvSpPr>
            <a:spLocks noGrp="1"/>
          </p:cNvSpPr>
          <p:nvPr>
            <p:ph type="ftr" sz="quarter" idx="11"/>
          </p:nvPr>
        </p:nvSpPr>
        <p:spPr/>
        <p:txBody>
          <a:bodyPr/>
          <a:lstStyle>
            <a:lvl1pPr>
              <a:defRPr>
                <a:latin typeface="+mn-lt"/>
              </a:defRPr>
            </a:lvl1pPr>
          </a:lstStyle>
          <a:p>
            <a:pPr>
              <a:defRPr/>
            </a:pPr>
            <a:endParaRPr lang="en-US"/>
          </a:p>
        </p:txBody>
      </p:sp>
      <p:sp>
        <p:nvSpPr>
          <p:cNvPr id="7" name="Slide Number Placeholder 5"/>
          <p:cNvSpPr>
            <a:spLocks noGrp="1"/>
          </p:cNvSpPr>
          <p:nvPr>
            <p:ph type="sldNum" sz="quarter" idx="12"/>
          </p:nvPr>
        </p:nvSpPr>
        <p:spPr>
          <a:solidFill>
            <a:srgbClr val="2F9139"/>
          </a:solidFill>
        </p:spPr>
        <p:txBody>
          <a:bodyPr/>
          <a:lstStyle>
            <a:lvl1pPr>
              <a:defRPr>
                <a:solidFill>
                  <a:srgbClr val="FFFFFF"/>
                </a:solidFill>
                <a:latin typeface="+mn-lt"/>
              </a:defRPr>
            </a:lvl1pPr>
          </a:lstStyle>
          <a:p>
            <a:pPr>
              <a:defRPr/>
            </a:pPr>
            <a:fld id="{8A42CB45-06B5-4ABC-86CE-82F129C22E90}" type="slidenum">
              <a:rPr lang="en-US"/>
              <a:pPr>
                <a:defRPr/>
              </a:pPr>
              <a:t>‹#›</a:t>
            </a:fld>
            <a:endParaRPr lang="en-US" dirty="0"/>
          </a:p>
        </p:txBody>
      </p:sp>
      <p:pic>
        <p:nvPicPr>
          <p:cNvPr id="4" name="Picture 3" descr="LiveWell_DG_C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5791200"/>
            <a:ext cx="1143000" cy="967740"/>
          </a:xfrm>
          <a:prstGeom prst="rect">
            <a:avLst/>
          </a:prstGeom>
        </p:spPr>
      </p:pic>
    </p:spTree>
    <p:extLst>
      <p:ext uri="{BB962C8B-B14F-4D97-AF65-F5344CB8AC3E}">
        <p14:creationId xmlns:p14="http://schemas.microsoft.com/office/powerpoint/2010/main" val="4029549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rgbClr val="2F913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rgbClr val="85C35C"/>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bg1">
                    <a:lumMod val="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554870D7-3A2A-4469-BB7C-49424D594F21}" type="datetime1">
              <a:rPr lang="en-US"/>
              <a:pPr>
                <a:defRPr/>
              </a:pPr>
              <a:t>1/9/2020</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1208C9FF-EBA0-4489-B3AD-A17E82CE2907}"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1525703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fld id="{0C696B95-54B3-4390-935F-E19A2E1AFCAF}" type="datetime1">
              <a:rPr lang="en-US"/>
              <a:pPr>
                <a:defRPr/>
              </a:pPr>
              <a:t>1/9/2020</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5570E5A6-DDC6-4C21-935F-33A16008F93A}"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62201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rgbClr val="85C35C"/>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rgbClr val="85C35C"/>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9F3A2343-EE1F-49FA-9A7D-C9107CE58C41}" type="datetime1">
              <a:rPr lang="en-US"/>
              <a:pPr>
                <a:defRPr/>
              </a:pPr>
              <a:t>1/9/2020</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5CE2707A-B37B-4531-9176-5F45D697318E}"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84872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B559D8C8-33D6-4E6A-83D6-80B320113E9B}" type="datetime1">
              <a:rPr lang="en-US"/>
              <a:pPr>
                <a:defRPr/>
              </a:pPr>
              <a:t>1/9/2020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solidFill>
            <a:srgbClr val="2F9139"/>
          </a:solidFill>
        </p:spPr>
        <p:txBody>
          <a:bodyPr/>
          <a:lstStyle>
            <a:lvl1pPr>
              <a:defRPr>
                <a:solidFill>
                  <a:srgbClr val="FFFFFF"/>
                </a:solidFill>
              </a:defRPr>
            </a:lvl1pPr>
          </a:lstStyle>
          <a:p>
            <a:pPr>
              <a:defRPr/>
            </a:pPr>
            <a:fld id="{C69C9440-6963-471A-BEA2-DD545C8E9C02}" type="slidenum">
              <a:rPr lang="en-US"/>
              <a:pPr>
                <a:defRPr/>
              </a:pPr>
              <a:t>‹#›</a:t>
            </a:fld>
            <a:endParaRPr lang="en-US"/>
          </a:p>
        </p:txBody>
      </p:sp>
    </p:spTree>
    <p:extLst>
      <p:ext uri="{BB962C8B-B14F-4D97-AF65-F5344CB8AC3E}">
        <p14:creationId xmlns:p14="http://schemas.microsoft.com/office/powerpoint/2010/main" val="257824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787A395-9AB2-40AF-BE35-0CDB83FD77A4}" type="datetime1">
              <a:rPr lang="en-US"/>
              <a:pPr>
                <a:defRPr/>
              </a:pPr>
              <a:t>1/9/2020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BC5F372-7D92-4185-8916-F4EF09EDF1E4}" type="slidenum">
              <a:rPr lang="en-US"/>
              <a:pPr>
                <a:defRPr/>
              </a:pPr>
              <a:t>‹#›</a:t>
            </a:fld>
            <a:endParaRPr lang="en-US"/>
          </a:p>
        </p:txBody>
      </p:sp>
    </p:spTree>
    <p:extLst>
      <p:ext uri="{BB962C8B-B14F-4D97-AF65-F5344CB8AC3E}">
        <p14:creationId xmlns:p14="http://schemas.microsoft.com/office/powerpoint/2010/main" val="3854189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solidFill>
            <a:srgbClr val="85C35C"/>
          </a:solidFill>
          <a:ln w="50800" cap="sq" cmpd="dbl" algn="ctr">
            <a:solidFill>
              <a:srgbClr val="2F9139"/>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0D3D339A-1858-4ED3-B2C3-D2EF88DC463D}" type="datetime1">
              <a:rPr lang="en-US"/>
              <a:pPr>
                <a:defRPr/>
              </a:pPr>
              <a:t>1/9/2020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8330F9D-737D-4194-835D-2C1BC3C06F5C}" type="slidenum">
              <a:rPr lang="en-US"/>
              <a:pPr>
                <a:defRPr/>
              </a:pPr>
              <a:t>‹#›</a:t>
            </a:fld>
            <a:endParaRPr lang="en-US" dirty="0"/>
          </a:p>
        </p:txBody>
      </p:sp>
    </p:spTree>
    <p:extLst>
      <p:ext uri="{BB962C8B-B14F-4D97-AF65-F5344CB8AC3E}">
        <p14:creationId xmlns:p14="http://schemas.microsoft.com/office/powerpoint/2010/main" val="193771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94B25E82-5392-45CE-B18A-57D9C285A06C}" type="datetime1">
              <a:rPr lang="en-US"/>
              <a:pPr>
                <a:defRPr/>
              </a:pPr>
              <a:t>1/9/2020</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E754A31E-0FD4-404B-BB81-C9883DB80ACB}"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224850488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Frutiger 45 Light" pitchFamily="34" charset="0"/>
              </a:defRPr>
            </a:lvl1pPr>
          </a:lstStyle>
          <a:p>
            <a:pPr>
              <a:defRPr/>
            </a:pPr>
            <a:fld id="{9887CEED-63EE-4239-BB07-4626C50E3FFB}" type="datetime1">
              <a:rPr lang="en-US"/>
              <a:pPr>
                <a:defRPr/>
              </a:pPr>
              <a:t>1/9/2020</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Frutiger 45 Light" pitchFamily="34" charset="0"/>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2F913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rgbClr val="85C35C"/>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F9D70630-FE4D-4B64-92AE-0370B4F50F3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75" r:id="rId8"/>
    <p:sldLayoutId id="2147483785" r:id="rId9"/>
    <p:sldLayoutId id="2147483776" r:id="rId10"/>
    <p:sldLayoutId id="2147483786" r:id="rId11"/>
    <p:sldLayoutId id="2147483777" r:id="rId12"/>
    <p:sldLayoutId id="2147483787" r:id="rId13"/>
  </p:sldLayoutIdLst>
  <p:hf hdr="0" ftr="0" dt="0"/>
  <p:txStyles>
    <p:titleStyle>
      <a:lvl1pPr algn="l" rtl="0" eaLnBrk="0" fontAlgn="base" hangingPunct="0">
        <a:spcBef>
          <a:spcPct val="0"/>
        </a:spcBef>
        <a:spcAft>
          <a:spcPct val="0"/>
        </a:spcAft>
        <a:defRPr sz="4400" kern="1200">
          <a:solidFill>
            <a:schemeClr val="bg1">
              <a:lumMod val="50000"/>
            </a:schemeClr>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bg1">
              <a:lumMod val="50000"/>
            </a:schemeClr>
          </a:solidFill>
          <a:latin typeface="+mj-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bg1">
              <a:lumMod val="50000"/>
            </a:schemeClr>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bg1">
              <a:lumMod val="50000"/>
            </a:schemeClr>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bg1">
              <a:lumMod val="50000"/>
            </a:schemeClr>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bg1">
              <a:lumMod val="50000"/>
            </a:schemeClr>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273300"/>
            <a:ext cx="8610600" cy="1143000"/>
          </a:xfrm>
        </p:spPr>
        <p:txBody>
          <a:bodyPr>
            <a:normAutofit/>
          </a:bodyPr>
          <a:lstStyle/>
          <a:p>
            <a:pPr algn="r" eaLnBrk="1" fontAlgn="auto" hangingPunct="1">
              <a:lnSpc>
                <a:spcPct val="50000"/>
              </a:lnSpc>
              <a:spcAft>
                <a:spcPts val="0"/>
              </a:spcAft>
              <a:defRPr/>
            </a:pPr>
            <a:r>
              <a:rPr lang="en-US" sz="3600" cap="small" dirty="0">
                <a:solidFill>
                  <a:srgbClr val="2F9139"/>
                </a:solidFill>
              </a:rPr>
              <a:t>Community accomplishment data</a:t>
            </a:r>
            <a:br>
              <a:rPr lang="en-US" dirty="0">
                <a:solidFill>
                  <a:srgbClr val="2F9139"/>
                </a:solidFill>
              </a:rPr>
            </a:br>
            <a:r>
              <a:rPr lang="en-US" dirty="0">
                <a:solidFill>
                  <a:srgbClr val="2F9139"/>
                </a:solidFill>
              </a:rPr>
              <a:t> </a:t>
            </a:r>
            <a:r>
              <a:rPr lang="en-US" sz="2200" b="0" dirty="0">
                <a:solidFill>
                  <a:srgbClr val="2F9139"/>
                </a:solidFill>
              </a:rPr>
              <a:t>2019</a:t>
            </a:r>
          </a:p>
        </p:txBody>
      </p:sp>
      <p:sp>
        <p:nvSpPr>
          <p:cNvPr id="3" name="Subtitle 2"/>
          <p:cNvSpPr>
            <a:spLocks noGrp="1"/>
          </p:cNvSpPr>
          <p:nvPr>
            <p:ph type="subTitle" idx="1"/>
          </p:nvPr>
        </p:nvSpPr>
        <p:spPr/>
        <p:txBody>
          <a:bodyPr anchor="b"/>
          <a:lstStyle/>
          <a:p>
            <a:pPr algn="r" eaLnBrk="1" fontAlgn="auto" hangingPunct="1">
              <a:spcAft>
                <a:spcPts val="0"/>
              </a:spcAft>
              <a:buFont typeface="Wingdings"/>
              <a:buNone/>
              <a:defRPr/>
            </a:pP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49A05D4-1968-4BBA-B8A9-484F86011FFB}"/>
              </a:ext>
            </a:extLst>
          </p:cNvPr>
          <p:cNvSpPr>
            <a:spLocks noGrp="1"/>
          </p:cNvSpPr>
          <p:nvPr>
            <p:ph type="title"/>
          </p:nvPr>
        </p:nvSpPr>
        <p:spPr>
          <a:xfrm>
            <a:off x="304800" y="304800"/>
            <a:ext cx="8461248" cy="685800"/>
          </a:xfrm>
        </p:spPr>
        <p:txBody>
          <a:bodyPr/>
          <a:lstStyle/>
          <a:p>
            <a:r>
              <a:rPr lang="en-US" dirty="0"/>
              <a:t>Community health improvement plan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8651355"/>
              </p:ext>
            </p:extLst>
          </p:nvPr>
        </p:nvGraphicFramePr>
        <p:xfrm>
          <a:off x="304800" y="1676400"/>
          <a:ext cx="8147685"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505200" y="3886200"/>
            <a:ext cx="1847850" cy="76231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65000"/>
                    <a:lumOff val="35000"/>
                  </a:schemeClr>
                </a:solidFill>
              </a:rPr>
              <a:t>Equity &amp; Discrimination</a:t>
            </a:r>
          </a:p>
        </p:txBody>
      </p:sp>
    </p:spTree>
    <p:extLst>
      <p:ext uri="{BB962C8B-B14F-4D97-AF65-F5344CB8AC3E}">
        <p14:creationId xmlns:p14="http://schemas.microsoft.com/office/powerpoint/2010/main" val="306341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F7C7054-26B2-42AB-BB62-F4EBCA3320EC}"/>
              </a:ext>
            </a:extLst>
          </p:cNvPr>
          <p:cNvSpPr>
            <a:spLocks noGrp="1"/>
          </p:cNvSpPr>
          <p:nvPr>
            <p:ph sz="quarter" idx="1"/>
          </p:nvPr>
        </p:nvSpPr>
        <p:spPr/>
        <p:txBody>
          <a:bodyPr/>
          <a:lstStyle/>
          <a:p>
            <a:endParaRPr lang="en-US" dirty="0"/>
          </a:p>
        </p:txBody>
      </p:sp>
      <p:pic>
        <p:nvPicPr>
          <p:cNvPr id="6" name="Picture 5">
            <a:extLst>
              <a:ext uri="{FF2B5EF4-FFF2-40B4-BE49-F238E27FC236}">
                <a16:creationId xmlns:a16="http://schemas.microsoft.com/office/drawing/2014/main" id="{6C8EB9A1-4062-46DE-86BE-09D877827A6C}"/>
              </a:ext>
            </a:extLst>
          </p:cNvPr>
          <p:cNvPicPr>
            <a:picLocks noChangeAspect="1"/>
          </p:cNvPicPr>
          <p:nvPr/>
        </p:nvPicPr>
        <p:blipFill>
          <a:blip r:embed="rId2"/>
          <a:stretch>
            <a:fillRect/>
          </a:stretch>
        </p:blipFill>
        <p:spPr>
          <a:xfrm>
            <a:off x="-90972" y="0"/>
            <a:ext cx="9231924" cy="6858000"/>
          </a:xfrm>
          <a:prstGeom prst="rect">
            <a:avLst/>
          </a:prstGeom>
        </p:spPr>
      </p:pic>
    </p:spTree>
    <p:extLst>
      <p:ext uri="{BB962C8B-B14F-4D97-AF65-F5344CB8AC3E}">
        <p14:creationId xmlns:p14="http://schemas.microsoft.com/office/powerpoint/2010/main" val="216824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5215-0EB5-4C5A-BD6F-093FD915D1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6AB257-B5EC-40B2-8587-B407301EA618}"/>
              </a:ext>
            </a:extLst>
          </p:cNvPr>
          <p:cNvSpPr>
            <a:spLocks noGrp="1"/>
          </p:cNvSpPr>
          <p:nvPr>
            <p:ph sz="quarter" idx="1"/>
          </p:nvPr>
        </p:nvSpPr>
        <p:spPr/>
        <p:txBody>
          <a:bodyPr/>
          <a:lstStyle/>
          <a:p>
            <a:endParaRPr lang="en-US"/>
          </a:p>
        </p:txBody>
      </p:sp>
      <p:sp>
        <p:nvSpPr>
          <p:cNvPr id="4" name="Slide Number Placeholder 3">
            <a:extLst>
              <a:ext uri="{FF2B5EF4-FFF2-40B4-BE49-F238E27FC236}">
                <a16:creationId xmlns:a16="http://schemas.microsoft.com/office/drawing/2014/main" id="{62FB3412-9DC6-4812-99D4-0B48AC1C612A}"/>
              </a:ext>
            </a:extLst>
          </p:cNvPr>
          <p:cNvSpPr>
            <a:spLocks noGrp="1"/>
          </p:cNvSpPr>
          <p:nvPr>
            <p:ph type="sldNum" sz="quarter" idx="12"/>
          </p:nvPr>
        </p:nvSpPr>
        <p:spPr/>
        <p:txBody>
          <a:bodyPr>
            <a:normAutofit fontScale="85000" lnSpcReduction="20000"/>
          </a:bodyPr>
          <a:lstStyle/>
          <a:p>
            <a:pPr>
              <a:defRPr/>
            </a:pPr>
            <a:fld id="{8A42CB45-06B5-4ABC-86CE-82F129C22E90}" type="slidenum">
              <a:rPr lang="en-US" smtClean="0"/>
              <a:pPr>
                <a:defRPr/>
              </a:pPr>
              <a:t>4</a:t>
            </a:fld>
            <a:endParaRPr lang="en-US" dirty="0"/>
          </a:p>
        </p:txBody>
      </p:sp>
      <p:pic>
        <p:nvPicPr>
          <p:cNvPr id="5" name="Picture 4">
            <a:extLst>
              <a:ext uri="{FF2B5EF4-FFF2-40B4-BE49-F238E27FC236}">
                <a16:creationId xmlns:a16="http://schemas.microsoft.com/office/drawing/2014/main" id="{A0CAD0DE-57F5-4D73-89FD-FB956C59C10D}"/>
              </a:ext>
            </a:extLst>
          </p:cNvPr>
          <p:cNvPicPr>
            <a:picLocks noChangeAspect="1"/>
          </p:cNvPicPr>
          <p:nvPr/>
        </p:nvPicPr>
        <p:blipFill>
          <a:blip r:embed="rId2"/>
          <a:stretch>
            <a:fillRect/>
          </a:stretch>
        </p:blipFill>
        <p:spPr>
          <a:xfrm>
            <a:off x="0" y="166587"/>
            <a:ext cx="9144000" cy="6524826"/>
          </a:xfrm>
          <a:prstGeom prst="rect">
            <a:avLst/>
          </a:prstGeom>
        </p:spPr>
      </p:pic>
    </p:spTree>
    <p:extLst>
      <p:ext uri="{BB962C8B-B14F-4D97-AF65-F5344CB8AC3E}">
        <p14:creationId xmlns:p14="http://schemas.microsoft.com/office/powerpoint/2010/main" val="67202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05D2-7E0E-4D81-A91A-AE254D62271F}"/>
              </a:ext>
            </a:extLst>
          </p:cNvPr>
          <p:cNvSpPr>
            <a:spLocks noGrp="1"/>
          </p:cNvSpPr>
          <p:nvPr>
            <p:ph type="title"/>
          </p:nvPr>
        </p:nvSpPr>
        <p:spPr/>
        <p:txBody>
          <a:bodyPr/>
          <a:lstStyle/>
          <a:p>
            <a:r>
              <a:rPr lang="en-US" dirty="0"/>
              <a:t>LiveWell Vision and Mission</a:t>
            </a:r>
          </a:p>
        </p:txBody>
      </p:sp>
      <p:sp>
        <p:nvSpPr>
          <p:cNvPr id="3" name="Content Placeholder 2">
            <a:extLst>
              <a:ext uri="{FF2B5EF4-FFF2-40B4-BE49-F238E27FC236}">
                <a16:creationId xmlns:a16="http://schemas.microsoft.com/office/drawing/2014/main" id="{E9F97F4C-B03D-4D9D-AED2-FFE2A6E7732C}"/>
              </a:ext>
            </a:extLst>
          </p:cNvPr>
          <p:cNvSpPr>
            <a:spLocks noGrp="1"/>
          </p:cNvSpPr>
          <p:nvPr>
            <p:ph idx="1"/>
          </p:nvPr>
        </p:nvSpPr>
        <p:spPr/>
        <p:txBody>
          <a:bodyPr/>
          <a:lstStyle/>
          <a:p>
            <a:r>
              <a:rPr lang="en-US" sz="2400" b="1" dirty="0"/>
              <a:t>Our Vision: </a:t>
            </a:r>
            <a:r>
              <a:rPr lang="en-US" sz="2400" dirty="0"/>
              <a:t>Communities where we all thrive.</a:t>
            </a:r>
          </a:p>
          <a:p>
            <a:r>
              <a:rPr lang="en-US" sz="2400" b="1" dirty="0"/>
              <a:t>Our Mission: </a:t>
            </a:r>
            <a:r>
              <a:rPr lang="en-US" sz="2400" dirty="0"/>
              <a:t>Leading a movement to build communities that support the health and well-being of all.</a:t>
            </a:r>
          </a:p>
          <a:p>
            <a:endParaRPr lang="en-US" dirty="0"/>
          </a:p>
        </p:txBody>
      </p:sp>
      <p:pic>
        <p:nvPicPr>
          <p:cNvPr id="7" name="Picture 6">
            <a:extLst>
              <a:ext uri="{FF2B5EF4-FFF2-40B4-BE49-F238E27FC236}">
                <a16:creationId xmlns:a16="http://schemas.microsoft.com/office/drawing/2014/main" id="{C88A843C-9541-40CB-9774-6B10849B17CB}"/>
              </a:ext>
            </a:extLst>
          </p:cNvPr>
          <p:cNvPicPr>
            <a:picLocks noChangeAspect="1"/>
          </p:cNvPicPr>
          <p:nvPr/>
        </p:nvPicPr>
        <p:blipFill>
          <a:blip r:embed="rId2"/>
          <a:stretch>
            <a:fillRect/>
          </a:stretch>
        </p:blipFill>
        <p:spPr>
          <a:xfrm>
            <a:off x="2693485" y="3797530"/>
            <a:ext cx="3304829" cy="2203220"/>
          </a:xfrm>
          <a:prstGeom prst="rect">
            <a:avLst/>
          </a:prstGeom>
        </p:spPr>
      </p:pic>
      <p:pic>
        <p:nvPicPr>
          <p:cNvPr id="4" name="Picture 3">
            <a:extLst>
              <a:ext uri="{FF2B5EF4-FFF2-40B4-BE49-F238E27FC236}">
                <a16:creationId xmlns:a16="http://schemas.microsoft.com/office/drawing/2014/main" id="{60208275-64AF-4F9A-8F93-26916055AD97}"/>
              </a:ext>
            </a:extLst>
          </p:cNvPr>
          <p:cNvPicPr>
            <a:picLocks noChangeAspect="1"/>
          </p:cNvPicPr>
          <p:nvPr/>
        </p:nvPicPr>
        <p:blipFill>
          <a:blip r:embed="rId3"/>
          <a:stretch>
            <a:fillRect/>
          </a:stretch>
        </p:blipFill>
        <p:spPr>
          <a:xfrm>
            <a:off x="0" y="23040"/>
            <a:ext cx="9144000" cy="6811919"/>
          </a:xfrm>
          <a:prstGeom prst="rect">
            <a:avLst/>
          </a:prstGeom>
        </p:spPr>
      </p:pic>
    </p:spTree>
    <p:extLst>
      <p:ext uri="{BB962C8B-B14F-4D97-AF65-F5344CB8AC3E}">
        <p14:creationId xmlns:p14="http://schemas.microsoft.com/office/powerpoint/2010/main" val="314842626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775F55"/>
      </a:dk2>
      <a:lt2>
        <a:srgbClr val="EBDDC3"/>
      </a:lt2>
      <a:accent1>
        <a:srgbClr val="85C35C"/>
      </a:accent1>
      <a:accent2>
        <a:srgbClr val="2F9139"/>
      </a:accent2>
      <a:accent3>
        <a:srgbClr val="85C35C"/>
      </a:accent3>
      <a:accent4>
        <a:srgbClr val="2F9139"/>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571AD75A41940408A7EDF882179E4A6" ma:contentTypeVersion="1" ma:contentTypeDescription="Create a new document." ma:contentTypeScope="" ma:versionID="2cb1a6ae6da413a848117b1cff3b96b9">
  <xsd:schema xmlns:xsd="http://www.w3.org/2001/XMLSchema" xmlns:xs="http://www.w3.org/2001/XMLSchema" xmlns:p="http://schemas.microsoft.com/office/2006/metadata/properties" xmlns:ns2="493de31f-bdfa-4034-93ef-d50a20e9cb95" targetNamespace="http://schemas.microsoft.com/office/2006/metadata/properties" ma:root="true" ma:fieldsID="47ddfbe6d4d24ca1270a7866cc547da3" ns2:_="">
    <xsd:import namespace="493de31f-bdfa-4034-93ef-d50a20e9cb95"/>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3de31f-bdfa-4034-93ef-d50a20e9cb9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85A571-DEE9-4CA1-A1E5-C4628A8263F6}"/>
</file>

<file path=customXml/itemProps2.xml><?xml version="1.0" encoding="utf-8"?>
<ds:datastoreItem xmlns:ds="http://schemas.openxmlformats.org/officeDocument/2006/customXml" ds:itemID="{A304F7D0-9A60-4698-9556-ADA243381986}"/>
</file>

<file path=customXml/itemProps3.xml><?xml version="1.0" encoding="utf-8"?>
<ds:datastoreItem xmlns:ds="http://schemas.openxmlformats.org/officeDocument/2006/customXml" ds:itemID="{CEE96CA9-3AC6-41BA-8F1B-66D6262F0663}"/>
</file>

<file path=docProps/app.xml><?xml version="1.0" encoding="utf-8"?>
<Properties xmlns="http://schemas.openxmlformats.org/officeDocument/2006/extended-properties" xmlns:vt="http://schemas.openxmlformats.org/officeDocument/2006/docPropsVTypes">
  <Template/>
  <TotalTime>4050</TotalTime>
  <Words>186</Words>
  <Application>Microsoft Office PowerPoint</Application>
  <PresentationFormat>On-screen Show (4:3)</PresentationFormat>
  <Paragraphs>17</Paragraphs>
  <Slides>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Frutiger 45 Light</vt:lpstr>
      <vt:lpstr>Frutiger 55 Roman</vt:lpstr>
      <vt:lpstr>Tw Cen MT</vt:lpstr>
      <vt:lpstr>Wingdings</vt:lpstr>
      <vt:lpstr>Wingdings 2</vt:lpstr>
      <vt:lpstr>Median</vt:lpstr>
      <vt:lpstr>Community accomplishment data  2019</vt:lpstr>
      <vt:lpstr>Community health improvement plan</vt:lpstr>
      <vt:lpstr>PowerPoint Presentation</vt:lpstr>
      <vt:lpstr>PowerPoint Presentation</vt:lpstr>
      <vt:lpstr>LiveWell Vision and Mission</vt:lpstr>
    </vt:vector>
  </TitlesOfParts>
  <Company>LDCHD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Partridge</dc:creator>
  <cp:lastModifiedBy>Holt, Christina M.</cp:lastModifiedBy>
  <cp:revision>301</cp:revision>
  <cp:lastPrinted>2015-04-15T21:31:51Z</cp:lastPrinted>
  <dcterms:created xsi:type="dcterms:W3CDTF">2011-04-14T18:42:20Z</dcterms:created>
  <dcterms:modified xsi:type="dcterms:W3CDTF">2020-01-09T22:59:41Z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0x0101009571AD75A41940408A7EDF882179E4A6</vt:lpwstr>
  </property>
</Properties>
</file>